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4"/>
    <p:sldMasterId id="2147483690" r:id="rId5"/>
  </p:sldMasterIdLst>
  <p:notesMasterIdLst>
    <p:notesMasterId r:id="rId63"/>
  </p:notesMasterIdLst>
  <p:sldIdLst>
    <p:sldId id="341" r:id="rId6"/>
    <p:sldId id="257" r:id="rId7"/>
    <p:sldId id="260" r:id="rId8"/>
    <p:sldId id="307" r:id="rId9"/>
    <p:sldId id="384" r:id="rId10"/>
    <p:sldId id="290" r:id="rId11"/>
    <p:sldId id="417" r:id="rId12"/>
    <p:sldId id="308" r:id="rId13"/>
    <p:sldId id="418" r:id="rId14"/>
    <p:sldId id="291" r:id="rId15"/>
    <p:sldId id="419" r:id="rId16"/>
    <p:sldId id="295" r:id="rId17"/>
    <p:sldId id="354" r:id="rId18"/>
    <p:sldId id="339" r:id="rId19"/>
    <p:sldId id="343" r:id="rId20"/>
    <p:sldId id="301" r:id="rId21"/>
    <p:sldId id="408" r:id="rId22"/>
    <p:sldId id="345" r:id="rId23"/>
    <p:sldId id="363" r:id="rId24"/>
    <p:sldId id="404" r:id="rId25"/>
    <p:sldId id="410" r:id="rId26"/>
    <p:sldId id="364" r:id="rId27"/>
    <p:sldId id="368" r:id="rId28"/>
    <p:sldId id="406" r:id="rId29"/>
    <p:sldId id="407" r:id="rId30"/>
    <p:sldId id="435" r:id="rId31"/>
    <p:sldId id="365" r:id="rId32"/>
    <p:sldId id="369" r:id="rId33"/>
    <p:sldId id="413" r:id="rId34"/>
    <p:sldId id="441" r:id="rId35"/>
    <p:sldId id="366" r:id="rId36"/>
    <p:sldId id="370" r:id="rId37"/>
    <p:sldId id="414" r:id="rId38"/>
    <p:sldId id="415" r:id="rId39"/>
    <p:sldId id="367" r:id="rId40"/>
    <p:sldId id="371" r:id="rId41"/>
    <p:sldId id="416" r:id="rId42"/>
    <p:sldId id="402" r:id="rId43"/>
    <p:sldId id="430" r:id="rId44"/>
    <p:sldId id="434" r:id="rId45"/>
    <p:sldId id="376" r:id="rId46"/>
    <p:sldId id="304" r:id="rId47"/>
    <p:sldId id="381" r:id="rId48"/>
    <p:sldId id="440" r:id="rId49"/>
    <p:sldId id="436" r:id="rId50"/>
    <p:sldId id="433" r:id="rId51"/>
    <p:sldId id="380" r:id="rId52"/>
    <p:sldId id="437" r:id="rId53"/>
    <p:sldId id="439" r:id="rId54"/>
    <p:sldId id="379" r:id="rId55"/>
    <p:sldId id="326" r:id="rId56"/>
    <p:sldId id="382" r:id="rId57"/>
    <p:sldId id="328" r:id="rId58"/>
    <p:sldId id="330" r:id="rId59"/>
    <p:sldId id="352" r:id="rId60"/>
    <p:sldId id="332" r:id="rId61"/>
    <p:sldId id="333" r:id="rId62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F0DABD-1199-40E6-95DA-B831A907C612}">
          <p14:sldIdLst>
            <p14:sldId id="341"/>
            <p14:sldId id="257"/>
          </p14:sldIdLst>
        </p14:section>
        <p14:section name="Untitled Section" id="{1D140FF3-E433-4DF7-AFB0-4246752DDD48}">
          <p14:sldIdLst>
            <p14:sldId id="260"/>
            <p14:sldId id="307"/>
            <p14:sldId id="384"/>
            <p14:sldId id="290"/>
            <p14:sldId id="417"/>
            <p14:sldId id="308"/>
            <p14:sldId id="418"/>
            <p14:sldId id="291"/>
            <p14:sldId id="419"/>
            <p14:sldId id="295"/>
            <p14:sldId id="354"/>
            <p14:sldId id="339"/>
            <p14:sldId id="343"/>
            <p14:sldId id="301"/>
            <p14:sldId id="408"/>
            <p14:sldId id="345"/>
            <p14:sldId id="363"/>
            <p14:sldId id="404"/>
            <p14:sldId id="410"/>
            <p14:sldId id="364"/>
            <p14:sldId id="368"/>
            <p14:sldId id="406"/>
            <p14:sldId id="407"/>
            <p14:sldId id="435"/>
            <p14:sldId id="365"/>
            <p14:sldId id="369"/>
            <p14:sldId id="413"/>
            <p14:sldId id="441"/>
            <p14:sldId id="366"/>
            <p14:sldId id="370"/>
            <p14:sldId id="414"/>
            <p14:sldId id="415"/>
            <p14:sldId id="367"/>
            <p14:sldId id="371"/>
            <p14:sldId id="416"/>
            <p14:sldId id="402"/>
            <p14:sldId id="430"/>
            <p14:sldId id="434"/>
            <p14:sldId id="376"/>
            <p14:sldId id="304"/>
            <p14:sldId id="381"/>
            <p14:sldId id="440"/>
            <p14:sldId id="436"/>
            <p14:sldId id="433"/>
            <p14:sldId id="380"/>
            <p14:sldId id="437"/>
            <p14:sldId id="439"/>
            <p14:sldId id="379"/>
            <p14:sldId id="326"/>
            <p14:sldId id="382"/>
            <p14:sldId id="328"/>
            <p14:sldId id="330"/>
            <p14:sldId id="352"/>
            <p14:sldId id="332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Ma" initials="CM" lastIdx="1" clrIdx="0"/>
  <p:cmAuthor id="2" name="Sandra Tsang" initials="" lastIdx="2" clrIdx="1"/>
  <p:cmAuthor id="3" name="Christine Ma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FF2"/>
    <a:srgbClr val="E6E6E6"/>
    <a:srgbClr val="9EE8FA"/>
    <a:srgbClr val="99CCFF"/>
    <a:srgbClr val="FFCCCC"/>
    <a:srgbClr val="FFD1D1"/>
    <a:srgbClr val="E3DDF1"/>
    <a:srgbClr val="FFE5E5"/>
    <a:srgbClr val="FEA8A7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42" autoAdjust="0"/>
    <p:restoredTop sz="94404" autoAdjust="0"/>
  </p:normalViewPr>
  <p:slideViewPr>
    <p:cSldViewPr snapToGrid="0">
      <p:cViewPr varScale="1">
        <p:scale>
          <a:sx n="102" d="100"/>
          <a:sy n="102" d="100"/>
        </p:scale>
        <p:origin x="144" y="294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53246-183E-43EE-8BC7-444DAE93D78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A79C82B-076A-4CED-A06C-DEB983F287C5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兒童期</a:t>
          </a:r>
          <a:endParaRPr lang="zh-HK" altLang="en-US" sz="2400" b="1" dirty="0">
            <a:solidFill>
              <a:srgbClr val="74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65B2DB-1682-48FD-850A-9CAD915F8361}" type="parTrans" cxnId="{83D1A76E-5D54-47FB-86D0-E291EBAF8EE5}">
      <dgm:prSet/>
      <dgm:spPr/>
      <dgm:t>
        <a:bodyPr/>
        <a:lstStyle/>
        <a:p>
          <a:endParaRPr lang="zh-HK" altLang="en-US"/>
        </a:p>
      </dgm:t>
    </dgm:pt>
    <dgm:pt modelId="{EBC719CB-D530-421E-8CE2-6CB0E98AE998}" type="sibTrans" cxnId="{83D1A76E-5D54-47FB-86D0-E291EBAF8EE5}">
      <dgm:prSet/>
      <dgm:spPr/>
      <dgm:t>
        <a:bodyPr/>
        <a:lstStyle/>
        <a:p>
          <a:endParaRPr lang="zh-HK" altLang="en-US"/>
        </a:p>
      </dgm:t>
    </dgm:pt>
    <dgm:pt modelId="{639F22A9-7196-4CBD-A604-7AFDCDAF3421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少年期</a:t>
          </a:r>
          <a:endParaRPr lang="zh-HK" altLang="en-US" sz="2400" b="1" dirty="0">
            <a:solidFill>
              <a:srgbClr val="74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D44A9E-D77A-4DAF-B291-DA4B005BEFF6}" type="parTrans" cxnId="{A4DC6B36-2C9F-4D7D-93DC-EF157854B4EE}">
      <dgm:prSet/>
      <dgm:spPr/>
      <dgm:t>
        <a:bodyPr/>
        <a:lstStyle/>
        <a:p>
          <a:endParaRPr lang="zh-HK" altLang="en-US"/>
        </a:p>
      </dgm:t>
    </dgm:pt>
    <dgm:pt modelId="{94F67B57-C77F-4CAD-BD80-01D6335F5DA6}" type="sibTrans" cxnId="{A4DC6B36-2C9F-4D7D-93DC-EF157854B4EE}">
      <dgm:prSet/>
      <dgm:spPr/>
      <dgm:t>
        <a:bodyPr/>
        <a:lstStyle/>
        <a:p>
          <a:endParaRPr lang="zh-HK" altLang="en-US"/>
        </a:p>
      </dgm:t>
    </dgm:pt>
    <dgm:pt modelId="{4D680D13-5E1D-48D0-B8AD-F40DFD5B310B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青年期</a:t>
          </a:r>
          <a:endParaRPr lang="zh-HK" altLang="en-US" sz="2400" b="1" dirty="0">
            <a:solidFill>
              <a:srgbClr val="74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1EF0791-037D-4150-85F2-EA344D314E50}" type="parTrans" cxnId="{809D64FC-F3C4-4194-A980-5F2728FB8B5B}">
      <dgm:prSet/>
      <dgm:spPr/>
      <dgm:t>
        <a:bodyPr/>
        <a:lstStyle/>
        <a:p>
          <a:endParaRPr lang="zh-HK" altLang="en-US"/>
        </a:p>
      </dgm:t>
    </dgm:pt>
    <dgm:pt modelId="{931DDDBF-F34B-4FFD-A62C-B30CF9833937}" type="sibTrans" cxnId="{809D64FC-F3C4-4194-A980-5F2728FB8B5B}">
      <dgm:prSet/>
      <dgm:spPr/>
      <dgm:t>
        <a:bodyPr/>
        <a:lstStyle/>
        <a:p>
          <a:endParaRPr lang="zh-HK" altLang="en-US"/>
        </a:p>
      </dgm:t>
    </dgm:pt>
    <dgm:pt modelId="{25C2C735-9C95-4680-B84B-86D1F0C4C4F5}" type="pres">
      <dgm:prSet presAssocID="{31E53246-183E-43EE-8BC7-444DAE93D781}" presName="arrowDiagram" presStyleCnt="0">
        <dgm:presLayoutVars>
          <dgm:chMax val="5"/>
          <dgm:dir/>
          <dgm:resizeHandles val="exact"/>
        </dgm:presLayoutVars>
      </dgm:prSet>
      <dgm:spPr/>
    </dgm:pt>
    <dgm:pt modelId="{C5A2428F-B723-4270-A543-EE15AAEECA0A}" type="pres">
      <dgm:prSet presAssocID="{31E53246-183E-43EE-8BC7-444DAE93D781}" presName="arrow" presStyleLbl="bgShp" presStyleIdx="0" presStyleCnt="1" custLinFactNeighborX="-3087" custLinFactNeighborY="-11152"/>
      <dgm:spPr>
        <a:solidFill>
          <a:srgbClr val="FFC1C0"/>
        </a:solidFill>
        <a:ln w="38100">
          <a:noFill/>
        </a:ln>
      </dgm:spPr>
    </dgm:pt>
    <dgm:pt modelId="{0F4F0CDD-B0A3-495E-AE91-675BBBE5D62F}" type="pres">
      <dgm:prSet presAssocID="{31E53246-183E-43EE-8BC7-444DAE93D781}" presName="arrowDiagram3" presStyleCnt="0"/>
      <dgm:spPr/>
    </dgm:pt>
    <dgm:pt modelId="{6F0CEBAE-1BDE-4BE1-B720-2057B4DF648A}" type="pres">
      <dgm:prSet presAssocID="{CA79C82B-076A-4CED-A06C-DEB983F287C5}" presName="bullet3a" presStyleLbl="node1" presStyleIdx="0" presStyleCnt="3" custScaleX="229105" custScaleY="215564" custLinFactNeighborX="26302" custLinFactNeighborY="-89101"/>
      <dgm:spPr>
        <a:solidFill>
          <a:srgbClr val="FF5050"/>
        </a:solidFill>
        <a:ln>
          <a:noFill/>
        </a:ln>
      </dgm:spPr>
    </dgm:pt>
    <dgm:pt modelId="{E5836CC9-1406-4679-8F14-45B050514927}" type="pres">
      <dgm:prSet presAssocID="{CA79C82B-076A-4CED-A06C-DEB983F287C5}" presName="textBox3a" presStyleLbl="revTx" presStyleIdx="0" presStyleCnt="3">
        <dgm:presLayoutVars>
          <dgm:bulletEnabled val="1"/>
        </dgm:presLayoutVars>
      </dgm:prSet>
      <dgm:spPr/>
    </dgm:pt>
    <dgm:pt modelId="{11161971-9DD7-4CBA-8FF9-02D822DB8DE7}" type="pres">
      <dgm:prSet presAssocID="{639F22A9-7196-4CBD-A604-7AFDCDAF3421}" presName="bullet3b" presStyleLbl="node1" presStyleIdx="1" presStyleCnt="3" custScaleX="161283" custScaleY="145677" custLinFactNeighborX="61520" custLinFactNeighborY="-32286"/>
      <dgm:spPr>
        <a:solidFill>
          <a:srgbClr val="FF5050"/>
        </a:solidFill>
        <a:ln>
          <a:noFill/>
        </a:ln>
      </dgm:spPr>
    </dgm:pt>
    <dgm:pt modelId="{ABFF7E39-E334-4D70-AD25-FAD32B5B2B76}" type="pres">
      <dgm:prSet presAssocID="{639F22A9-7196-4CBD-A604-7AFDCDAF3421}" presName="textBox3b" presStyleLbl="revTx" presStyleIdx="1" presStyleCnt="3" custLinFactNeighborX="-10197" custLinFactNeighborY="4239">
        <dgm:presLayoutVars>
          <dgm:bulletEnabled val="1"/>
        </dgm:presLayoutVars>
      </dgm:prSet>
      <dgm:spPr/>
    </dgm:pt>
    <dgm:pt modelId="{4435C27D-2A6D-4B6B-A423-4EF6FEDC5B11}" type="pres">
      <dgm:prSet presAssocID="{4D680D13-5E1D-48D0-B8AD-F40DFD5B310B}" presName="bullet3c" presStyleLbl="node1" presStyleIdx="2" presStyleCnt="3" custScaleX="135730" custScaleY="130073" custLinFactNeighborX="85126" custLinFactNeighborY="-46946"/>
      <dgm:spPr>
        <a:solidFill>
          <a:srgbClr val="FF5050"/>
        </a:solidFill>
        <a:ln>
          <a:noFill/>
        </a:ln>
      </dgm:spPr>
    </dgm:pt>
    <dgm:pt modelId="{F4704BE6-C975-4B75-8A96-14E989639F85}" type="pres">
      <dgm:prSet presAssocID="{4D680D13-5E1D-48D0-B8AD-F40DFD5B310B}" presName="textBox3c" presStyleLbl="revTx" presStyleIdx="2" presStyleCnt="3" custLinFactNeighborX="-3100" custLinFactNeighborY="11586">
        <dgm:presLayoutVars>
          <dgm:bulletEnabled val="1"/>
        </dgm:presLayoutVars>
      </dgm:prSet>
      <dgm:spPr/>
    </dgm:pt>
  </dgm:ptLst>
  <dgm:cxnLst>
    <dgm:cxn modelId="{1C0BD816-9A80-4332-97C5-6468B3EC0AE1}" type="presOf" srcId="{4D680D13-5E1D-48D0-B8AD-F40DFD5B310B}" destId="{F4704BE6-C975-4B75-8A96-14E989639F85}" srcOrd="0" destOrd="0" presId="urn:microsoft.com/office/officeart/2005/8/layout/arrow2"/>
    <dgm:cxn modelId="{A4DC6B36-2C9F-4D7D-93DC-EF157854B4EE}" srcId="{31E53246-183E-43EE-8BC7-444DAE93D781}" destId="{639F22A9-7196-4CBD-A604-7AFDCDAF3421}" srcOrd="1" destOrd="0" parTransId="{D2D44A9E-D77A-4DAF-B291-DA4B005BEFF6}" sibTransId="{94F67B57-C77F-4CAD-BD80-01D6335F5DA6}"/>
    <dgm:cxn modelId="{92AD8861-E952-4067-915B-E76E9EDB0C9E}" type="presOf" srcId="{CA79C82B-076A-4CED-A06C-DEB983F287C5}" destId="{E5836CC9-1406-4679-8F14-45B050514927}" srcOrd="0" destOrd="0" presId="urn:microsoft.com/office/officeart/2005/8/layout/arrow2"/>
    <dgm:cxn modelId="{83D1A76E-5D54-47FB-86D0-E291EBAF8EE5}" srcId="{31E53246-183E-43EE-8BC7-444DAE93D781}" destId="{CA79C82B-076A-4CED-A06C-DEB983F287C5}" srcOrd="0" destOrd="0" parTransId="{5765B2DB-1682-48FD-850A-9CAD915F8361}" sibTransId="{EBC719CB-D530-421E-8CE2-6CB0E98AE998}"/>
    <dgm:cxn modelId="{FE8D71EA-51CE-4A11-93D9-FBE6193DF9E2}" type="presOf" srcId="{639F22A9-7196-4CBD-A604-7AFDCDAF3421}" destId="{ABFF7E39-E334-4D70-AD25-FAD32B5B2B76}" srcOrd="0" destOrd="0" presId="urn:microsoft.com/office/officeart/2005/8/layout/arrow2"/>
    <dgm:cxn modelId="{F4AEAFEA-3CB0-4513-A958-902AA2D06CAB}" type="presOf" srcId="{31E53246-183E-43EE-8BC7-444DAE93D781}" destId="{25C2C735-9C95-4680-B84B-86D1F0C4C4F5}" srcOrd="0" destOrd="0" presId="urn:microsoft.com/office/officeart/2005/8/layout/arrow2"/>
    <dgm:cxn modelId="{809D64FC-F3C4-4194-A980-5F2728FB8B5B}" srcId="{31E53246-183E-43EE-8BC7-444DAE93D781}" destId="{4D680D13-5E1D-48D0-B8AD-F40DFD5B310B}" srcOrd="2" destOrd="0" parTransId="{B1EF0791-037D-4150-85F2-EA344D314E50}" sibTransId="{931DDDBF-F34B-4FFD-A62C-B30CF9833937}"/>
    <dgm:cxn modelId="{015DBF99-F160-408E-B07C-BECC8B4ECCFE}" type="presParOf" srcId="{25C2C735-9C95-4680-B84B-86D1F0C4C4F5}" destId="{C5A2428F-B723-4270-A543-EE15AAEECA0A}" srcOrd="0" destOrd="0" presId="urn:microsoft.com/office/officeart/2005/8/layout/arrow2"/>
    <dgm:cxn modelId="{FE917A36-8E0D-438D-A8F0-72EBD107C305}" type="presParOf" srcId="{25C2C735-9C95-4680-B84B-86D1F0C4C4F5}" destId="{0F4F0CDD-B0A3-495E-AE91-675BBBE5D62F}" srcOrd="1" destOrd="0" presId="urn:microsoft.com/office/officeart/2005/8/layout/arrow2"/>
    <dgm:cxn modelId="{9CFA3FA5-3BBC-4588-9A4B-442932964550}" type="presParOf" srcId="{0F4F0CDD-B0A3-495E-AE91-675BBBE5D62F}" destId="{6F0CEBAE-1BDE-4BE1-B720-2057B4DF648A}" srcOrd="0" destOrd="0" presId="urn:microsoft.com/office/officeart/2005/8/layout/arrow2"/>
    <dgm:cxn modelId="{603F757C-1DFE-4918-A66B-31D1B848A618}" type="presParOf" srcId="{0F4F0CDD-B0A3-495E-AE91-675BBBE5D62F}" destId="{E5836CC9-1406-4679-8F14-45B050514927}" srcOrd="1" destOrd="0" presId="urn:microsoft.com/office/officeart/2005/8/layout/arrow2"/>
    <dgm:cxn modelId="{93455128-13C5-4D50-910C-5046B6B04F0F}" type="presParOf" srcId="{0F4F0CDD-B0A3-495E-AE91-675BBBE5D62F}" destId="{11161971-9DD7-4CBA-8FF9-02D822DB8DE7}" srcOrd="2" destOrd="0" presId="urn:microsoft.com/office/officeart/2005/8/layout/arrow2"/>
    <dgm:cxn modelId="{7FBF8AE1-5D40-4265-829F-D7434263E9D4}" type="presParOf" srcId="{0F4F0CDD-B0A3-495E-AE91-675BBBE5D62F}" destId="{ABFF7E39-E334-4D70-AD25-FAD32B5B2B76}" srcOrd="3" destOrd="0" presId="urn:microsoft.com/office/officeart/2005/8/layout/arrow2"/>
    <dgm:cxn modelId="{51EC8AF7-289A-43E9-A291-4142A245743C}" type="presParOf" srcId="{0F4F0CDD-B0A3-495E-AE91-675BBBE5D62F}" destId="{4435C27D-2A6D-4B6B-A423-4EF6FEDC5B11}" srcOrd="4" destOrd="0" presId="urn:microsoft.com/office/officeart/2005/8/layout/arrow2"/>
    <dgm:cxn modelId="{8542C9DE-C492-492F-92F1-D3508450AFE7}" type="presParOf" srcId="{0F4F0CDD-B0A3-495E-AE91-675BBBE5D62F}" destId="{F4704BE6-C975-4B75-8A96-14E989639F8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07CE8F-556D-4816-A0B2-026CD4BC6E75}" type="doc">
      <dgm:prSet loTypeId="urn:microsoft.com/office/officeart/2005/8/layout/vList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382E8BA1-8323-4F57-8619-1027D9D5A4EC}">
      <dgm:prSet phldrT="[文字]" custT="1"/>
      <dgm:spPr>
        <a:solidFill>
          <a:srgbClr val="F55959">
            <a:alpha val="90000"/>
          </a:srgbClr>
        </a:solidFill>
        <a:ln>
          <a:noFill/>
        </a:ln>
      </dgm:spPr>
      <dgm:t>
        <a:bodyPr/>
        <a:lstStyle/>
        <a:p>
          <a:r>
            <a:rPr lang="zh-TW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升學及就業</a:t>
          </a:r>
          <a:endParaRPr lang="zh-HK" altLang="en-US" sz="44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C200F1D-E530-47AA-B3C7-87C6929D874D}" type="parTrans" cxnId="{57F8EFEA-F3AA-452F-B0B1-1BD0F290D379}">
      <dgm:prSet/>
      <dgm:spPr/>
      <dgm:t>
        <a:bodyPr/>
        <a:lstStyle/>
        <a:p>
          <a:endParaRPr lang="zh-HK" altLang="en-US"/>
        </a:p>
      </dgm:t>
    </dgm:pt>
    <dgm:pt modelId="{3FE88644-9AD9-4E70-8B55-131ADDFFFCC7}" type="sibTrans" cxnId="{57F8EFEA-F3AA-452F-B0B1-1BD0F290D379}">
      <dgm:prSet/>
      <dgm:spPr/>
      <dgm:t>
        <a:bodyPr/>
        <a:lstStyle/>
        <a:p>
          <a:endParaRPr lang="zh-HK" altLang="en-US"/>
        </a:p>
      </dgm:t>
    </dgm:pt>
    <dgm:pt modelId="{E6640B92-2B8E-48E3-98CB-6102236C7FF6}">
      <dgm:prSet phldrT="[文字]" custT="1"/>
      <dgm:spPr>
        <a:solidFill>
          <a:srgbClr val="FFE5E5">
            <a:alpha val="90000"/>
          </a:srgbClr>
        </a:solidFill>
      </dgm:spPr>
      <dgm:t>
        <a:bodyPr/>
        <a:lstStyle/>
        <a:p>
          <a:r>
            <a:rPr lang="zh-TW" altLang="en-US" sz="26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學科選擇、</a:t>
          </a:r>
          <a:r>
            <a:rPr lang="zh-TW" altLang="en-US" sz="2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升學路徑、職業選擇</a:t>
          </a:r>
          <a:endParaRPr lang="zh-HK" altLang="en-US" sz="2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</dgm:t>
    </dgm:pt>
    <dgm:pt modelId="{7D58E5DA-822A-41AB-92B7-9A1EA2128DDC}" type="parTrans" cxnId="{752846D9-AA32-4AB5-B3A7-1B5441785362}">
      <dgm:prSet/>
      <dgm:spPr/>
      <dgm:t>
        <a:bodyPr/>
        <a:lstStyle/>
        <a:p>
          <a:endParaRPr lang="zh-HK" altLang="en-US"/>
        </a:p>
      </dgm:t>
    </dgm:pt>
    <dgm:pt modelId="{D109CB0A-EC24-4A97-964F-EB415AD97265}" type="sibTrans" cxnId="{752846D9-AA32-4AB5-B3A7-1B5441785362}">
      <dgm:prSet/>
      <dgm:spPr/>
      <dgm:t>
        <a:bodyPr/>
        <a:lstStyle/>
        <a:p>
          <a:endParaRPr lang="zh-HK" altLang="en-US"/>
        </a:p>
      </dgm:t>
    </dgm:pt>
    <dgm:pt modelId="{AE37623B-0FBA-4E62-8B86-C7D01069F73B}">
      <dgm:prSet phldrT="[文字]"/>
      <dgm:spPr>
        <a:solidFill>
          <a:srgbClr val="FFE5E5">
            <a:alpha val="90000"/>
          </a:srgbClr>
        </a:solidFill>
      </dgm:spPr>
      <dgm:t>
        <a:bodyPr/>
        <a:lstStyle/>
        <a:p>
          <a:r>
            <a:rPr lang="zh-TW" altLang="en-US" sz="26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成績主導</a:t>
          </a:r>
          <a:endParaRPr lang="zh-HK" altLang="en-US" sz="26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CC1B326-85A0-40A7-8D6B-DAEAA3A738D6}" type="parTrans" cxnId="{1B0EABF8-D676-4E24-90F6-6F5EF0A97817}">
      <dgm:prSet/>
      <dgm:spPr/>
      <dgm:t>
        <a:bodyPr/>
        <a:lstStyle/>
        <a:p>
          <a:endParaRPr lang="zh-HK" altLang="en-US"/>
        </a:p>
      </dgm:t>
    </dgm:pt>
    <dgm:pt modelId="{8D1E6655-47E7-488A-BAE9-D6FF5276D1C4}" type="sibTrans" cxnId="{1B0EABF8-D676-4E24-90F6-6F5EF0A97817}">
      <dgm:prSet/>
      <dgm:spPr/>
      <dgm:t>
        <a:bodyPr/>
        <a:lstStyle/>
        <a:p>
          <a:endParaRPr lang="zh-HK" altLang="en-US"/>
        </a:p>
      </dgm:t>
    </dgm:pt>
    <dgm:pt modelId="{F658C6A4-FA26-4B25-87C3-7C36B41420D8}">
      <dgm:prSet phldrT="[文字]" custT="1"/>
      <dgm:spPr>
        <a:solidFill>
          <a:srgbClr val="FF9999"/>
        </a:solidFill>
        <a:ln>
          <a:noFill/>
        </a:ln>
      </dgm:spPr>
      <dgm:t>
        <a:bodyPr/>
        <a:lstStyle/>
        <a:p>
          <a:r>
            <a:rPr lang="zh-TW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生涯規劃</a:t>
          </a:r>
          <a:endParaRPr lang="zh-HK" altLang="en-US" sz="44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B60C0A5-376F-4114-97F9-0D4CE5E679CD}" type="parTrans" cxnId="{3AEB59E7-C993-432B-87BA-B1A894D78021}">
      <dgm:prSet/>
      <dgm:spPr/>
      <dgm:t>
        <a:bodyPr/>
        <a:lstStyle/>
        <a:p>
          <a:endParaRPr lang="zh-HK" altLang="en-US"/>
        </a:p>
      </dgm:t>
    </dgm:pt>
    <dgm:pt modelId="{155134C6-6410-4EE8-B914-B6EF3F3109A7}" type="sibTrans" cxnId="{3AEB59E7-C993-432B-87BA-B1A894D78021}">
      <dgm:prSet/>
      <dgm:spPr/>
      <dgm:t>
        <a:bodyPr/>
        <a:lstStyle/>
        <a:p>
          <a:endParaRPr lang="zh-HK" altLang="en-US"/>
        </a:p>
      </dgm:t>
    </dgm:pt>
    <dgm:pt modelId="{2A769C12-B135-44D2-A30D-3B0C2F461A0D}">
      <dgm:prSet phldrT="[文字]"/>
      <dgm:spPr>
        <a:solidFill>
          <a:srgbClr val="FFE5E5">
            <a:alpha val="90000"/>
          </a:srgbClr>
        </a:solidFill>
        <a:ln>
          <a:noFill/>
        </a:ln>
      </dgm:spPr>
      <dgm:t>
        <a:bodyPr/>
        <a:lstStyle/>
        <a:p>
          <a:r>
            <a:rPr lang="zh-TW" altLang="en-US" dirty="0">
              <a:latin typeface="Microsoft JhengHei"/>
              <a:ea typeface="Microsoft JhengHei"/>
            </a:rPr>
            <a:t>自我探索、能力培養、價值觀塑造和訂立志向</a:t>
          </a:r>
          <a:endParaRPr lang="en-US" altLang="zh-TW" dirty="0">
            <a:latin typeface="Microsoft JhengHei"/>
            <a:ea typeface="Microsoft JhengHei"/>
          </a:endParaRPr>
        </a:p>
      </dgm:t>
    </dgm:pt>
    <dgm:pt modelId="{EF728DD0-3D99-4A1D-A1E7-9237D78B3AF8}" type="parTrans" cxnId="{7658DF65-3217-4B37-98F0-3EA4316E2EE1}">
      <dgm:prSet/>
      <dgm:spPr/>
      <dgm:t>
        <a:bodyPr/>
        <a:lstStyle/>
        <a:p>
          <a:endParaRPr lang="zh-HK" altLang="en-US"/>
        </a:p>
      </dgm:t>
    </dgm:pt>
    <dgm:pt modelId="{FFC4E9CE-AE64-43F6-B3DC-4338A635AECD}" type="sibTrans" cxnId="{7658DF65-3217-4B37-98F0-3EA4316E2EE1}">
      <dgm:prSet/>
      <dgm:spPr/>
      <dgm:t>
        <a:bodyPr/>
        <a:lstStyle/>
        <a:p>
          <a:endParaRPr lang="zh-HK" altLang="en-US"/>
        </a:p>
      </dgm:t>
    </dgm:pt>
    <dgm:pt modelId="{F66B0625-E03A-46F8-9C5F-9DEA5C302813}">
      <dgm:prSet phldrT="[文字]"/>
      <dgm:spPr>
        <a:solidFill>
          <a:srgbClr val="FFE5E5">
            <a:alpha val="90000"/>
          </a:srgbClr>
        </a:solidFill>
        <a:ln>
          <a:noFill/>
        </a:ln>
      </dgm:spPr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內在動機</a:t>
          </a:r>
          <a:endParaRPr lang="zh-HK" altLang="en-US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2A1E1CC-F7FD-4961-859A-7DF65E11DA83}" type="parTrans" cxnId="{C7EAE327-F299-4494-B7C7-2656120EDA06}">
      <dgm:prSet/>
      <dgm:spPr/>
      <dgm:t>
        <a:bodyPr/>
        <a:lstStyle/>
        <a:p>
          <a:endParaRPr lang="zh-HK" altLang="en-US"/>
        </a:p>
      </dgm:t>
    </dgm:pt>
    <dgm:pt modelId="{B3F283A5-A187-4280-89EA-FFE58839A21D}" type="sibTrans" cxnId="{C7EAE327-F299-4494-B7C7-2656120EDA06}">
      <dgm:prSet/>
      <dgm:spPr/>
      <dgm:t>
        <a:bodyPr/>
        <a:lstStyle/>
        <a:p>
          <a:endParaRPr lang="zh-HK" altLang="en-US"/>
        </a:p>
      </dgm:t>
    </dgm:pt>
    <dgm:pt modelId="{7D5B4DB5-743E-40A1-B435-A95FE67C0461}" type="pres">
      <dgm:prSet presAssocID="{2307CE8F-556D-4816-A0B2-026CD4BC6E75}" presName="Name0" presStyleCnt="0">
        <dgm:presLayoutVars>
          <dgm:dir/>
          <dgm:animLvl val="lvl"/>
          <dgm:resizeHandles/>
        </dgm:presLayoutVars>
      </dgm:prSet>
      <dgm:spPr/>
    </dgm:pt>
    <dgm:pt modelId="{1F4BD1BE-801A-4AB3-B894-014F4ADF6B9C}" type="pres">
      <dgm:prSet presAssocID="{382E8BA1-8323-4F57-8619-1027D9D5A4EC}" presName="linNode" presStyleCnt="0"/>
      <dgm:spPr/>
    </dgm:pt>
    <dgm:pt modelId="{DD1B5C48-6968-4056-9C40-EDC7D61F1652}" type="pres">
      <dgm:prSet presAssocID="{382E8BA1-8323-4F57-8619-1027D9D5A4EC}" presName="parentShp" presStyleLbl="node1" presStyleIdx="0" presStyleCnt="2">
        <dgm:presLayoutVars>
          <dgm:bulletEnabled val="1"/>
        </dgm:presLayoutVars>
      </dgm:prSet>
      <dgm:spPr/>
    </dgm:pt>
    <dgm:pt modelId="{8CB7FA1E-BE86-4D41-AB6D-88A57000CFB6}" type="pres">
      <dgm:prSet presAssocID="{382E8BA1-8323-4F57-8619-1027D9D5A4EC}" presName="childShp" presStyleLbl="bgAccFollowNode1" presStyleIdx="0" presStyleCnt="2">
        <dgm:presLayoutVars>
          <dgm:bulletEnabled val="1"/>
        </dgm:presLayoutVars>
      </dgm:prSet>
      <dgm:spPr/>
    </dgm:pt>
    <dgm:pt modelId="{05DAB319-55CB-435C-AE0B-F987F5B4F2D1}" type="pres">
      <dgm:prSet presAssocID="{3FE88644-9AD9-4E70-8B55-131ADDFFFCC7}" presName="spacing" presStyleCnt="0"/>
      <dgm:spPr/>
    </dgm:pt>
    <dgm:pt modelId="{E954F03A-795D-4A35-92ED-43BF1BD58139}" type="pres">
      <dgm:prSet presAssocID="{F658C6A4-FA26-4B25-87C3-7C36B41420D8}" presName="linNode" presStyleCnt="0"/>
      <dgm:spPr/>
    </dgm:pt>
    <dgm:pt modelId="{1E7AFFD5-B2CA-4171-AE93-B611A5E220DA}" type="pres">
      <dgm:prSet presAssocID="{F658C6A4-FA26-4B25-87C3-7C36B41420D8}" presName="parentShp" presStyleLbl="node1" presStyleIdx="1" presStyleCnt="2">
        <dgm:presLayoutVars>
          <dgm:bulletEnabled val="1"/>
        </dgm:presLayoutVars>
      </dgm:prSet>
      <dgm:spPr/>
    </dgm:pt>
    <dgm:pt modelId="{1F7D5F2A-4AC7-452E-B69A-C10CC9F030D1}" type="pres">
      <dgm:prSet presAssocID="{F658C6A4-FA26-4B25-87C3-7C36B41420D8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C7EAE327-F299-4494-B7C7-2656120EDA06}" srcId="{F658C6A4-FA26-4B25-87C3-7C36B41420D8}" destId="{F66B0625-E03A-46F8-9C5F-9DEA5C302813}" srcOrd="1" destOrd="0" parTransId="{62A1E1CC-F7FD-4961-859A-7DF65E11DA83}" sibTransId="{B3F283A5-A187-4280-89EA-FFE58839A21D}"/>
    <dgm:cxn modelId="{BB133F2B-A443-4D44-AC61-65B94E5C2483}" type="presOf" srcId="{2307CE8F-556D-4816-A0B2-026CD4BC6E75}" destId="{7D5B4DB5-743E-40A1-B435-A95FE67C0461}" srcOrd="0" destOrd="0" presId="urn:microsoft.com/office/officeart/2005/8/layout/vList6"/>
    <dgm:cxn modelId="{E4FAD22F-0A16-4379-B7B7-4A866CDB3E50}" type="presOf" srcId="{AE37623B-0FBA-4E62-8B86-C7D01069F73B}" destId="{8CB7FA1E-BE86-4D41-AB6D-88A57000CFB6}" srcOrd="0" destOrd="1" presId="urn:microsoft.com/office/officeart/2005/8/layout/vList6"/>
    <dgm:cxn modelId="{C7440F32-E5AC-4015-8A2F-A0FEA2683F74}" type="presOf" srcId="{E6640B92-2B8E-48E3-98CB-6102236C7FF6}" destId="{8CB7FA1E-BE86-4D41-AB6D-88A57000CFB6}" srcOrd="0" destOrd="0" presId="urn:microsoft.com/office/officeart/2005/8/layout/vList6"/>
    <dgm:cxn modelId="{7658DF65-3217-4B37-98F0-3EA4316E2EE1}" srcId="{F658C6A4-FA26-4B25-87C3-7C36B41420D8}" destId="{2A769C12-B135-44D2-A30D-3B0C2F461A0D}" srcOrd="0" destOrd="0" parTransId="{EF728DD0-3D99-4A1D-A1E7-9237D78B3AF8}" sibTransId="{FFC4E9CE-AE64-43F6-B3DC-4338A635AECD}"/>
    <dgm:cxn modelId="{FFE9334A-31FF-46E9-BF45-6AEE018EEF5B}" type="presOf" srcId="{F658C6A4-FA26-4B25-87C3-7C36B41420D8}" destId="{1E7AFFD5-B2CA-4171-AE93-B611A5E220DA}" srcOrd="0" destOrd="0" presId="urn:microsoft.com/office/officeart/2005/8/layout/vList6"/>
    <dgm:cxn modelId="{5DA6544F-81A5-4BC9-BCD5-75D586FEC0BF}" type="presOf" srcId="{2A769C12-B135-44D2-A30D-3B0C2F461A0D}" destId="{1F7D5F2A-4AC7-452E-B69A-C10CC9F030D1}" srcOrd="0" destOrd="0" presId="urn:microsoft.com/office/officeart/2005/8/layout/vList6"/>
    <dgm:cxn modelId="{C2DD0485-0CB7-44F9-ABB3-C83AC4A82402}" type="presOf" srcId="{F66B0625-E03A-46F8-9C5F-9DEA5C302813}" destId="{1F7D5F2A-4AC7-452E-B69A-C10CC9F030D1}" srcOrd="0" destOrd="1" presId="urn:microsoft.com/office/officeart/2005/8/layout/vList6"/>
    <dgm:cxn modelId="{5725178C-BCA1-4881-99B6-FB8D4E271CA3}" type="presOf" srcId="{382E8BA1-8323-4F57-8619-1027D9D5A4EC}" destId="{DD1B5C48-6968-4056-9C40-EDC7D61F1652}" srcOrd="0" destOrd="0" presId="urn:microsoft.com/office/officeart/2005/8/layout/vList6"/>
    <dgm:cxn modelId="{752846D9-AA32-4AB5-B3A7-1B5441785362}" srcId="{382E8BA1-8323-4F57-8619-1027D9D5A4EC}" destId="{E6640B92-2B8E-48E3-98CB-6102236C7FF6}" srcOrd="0" destOrd="0" parTransId="{7D58E5DA-822A-41AB-92B7-9A1EA2128DDC}" sibTransId="{D109CB0A-EC24-4A97-964F-EB415AD97265}"/>
    <dgm:cxn modelId="{3AEB59E7-C993-432B-87BA-B1A894D78021}" srcId="{2307CE8F-556D-4816-A0B2-026CD4BC6E75}" destId="{F658C6A4-FA26-4B25-87C3-7C36B41420D8}" srcOrd="1" destOrd="0" parTransId="{7B60C0A5-376F-4114-97F9-0D4CE5E679CD}" sibTransId="{155134C6-6410-4EE8-B914-B6EF3F3109A7}"/>
    <dgm:cxn modelId="{57F8EFEA-F3AA-452F-B0B1-1BD0F290D379}" srcId="{2307CE8F-556D-4816-A0B2-026CD4BC6E75}" destId="{382E8BA1-8323-4F57-8619-1027D9D5A4EC}" srcOrd="0" destOrd="0" parTransId="{CC200F1D-E530-47AA-B3C7-87C6929D874D}" sibTransId="{3FE88644-9AD9-4E70-8B55-131ADDFFFCC7}"/>
    <dgm:cxn modelId="{1B0EABF8-D676-4E24-90F6-6F5EF0A97817}" srcId="{382E8BA1-8323-4F57-8619-1027D9D5A4EC}" destId="{AE37623B-0FBA-4E62-8B86-C7D01069F73B}" srcOrd="1" destOrd="0" parTransId="{FCC1B326-85A0-40A7-8D6B-DAEAA3A738D6}" sibTransId="{8D1E6655-47E7-488A-BAE9-D6FF5276D1C4}"/>
    <dgm:cxn modelId="{8F48BAE6-0D95-42DA-9910-60945B36423A}" type="presParOf" srcId="{7D5B4DB5-743E-40A1-B435-A95FE67C0461}" destId="{1F4BD1BE-801A-4AB3-B894-014F4ADF6B9C}" srcOrd="0" destOrd="0" presId="urn:microsoft.com/office/officeart/2005/8/layout/vList6"/>
    <dgm:cxn modelId="{574BC15C-354C-44FA-88E1-B3B157AB14FA}" type="presParOf" srcId="{1F4BD1BE-801A-4AB3-B894-014F4ADF6B9C}" destId="{DD1B5C48-6968-4056-9C40-EDC7D61F1652}" srcOrd="0" destOrd="0" presId="urn:microsoft.com/office/officeart/2005/8/layout/vList6"/>
    <dgm:cxn modelId="{8F7578FD-1C13-4A1B-8175-7529433F7296}" type="presParOf" srcId="{1F4BD1BE-801A-4AB3-B894-014F4ADF6B9C}" destId="{8CB7FA1E-BE86-4D41-AB6D-88A57000CFB6}" srcOrd="1" destOrd="0" presId="urn:microsoft.com/office/officeart/2005/8/layout/vList6"/>
    <dgm:cxn modelId="{01C7F298-E969-4A39-848E-CEAC360F56F1}" type="presParOf" srcId="{7D5B4DB5-743E-40A1-B435-A95FE67C0461}" destId="{05DAB319-55CB-435C-AE0B-F987F5B4F2D1}" srcOrd="1" destOrd="0" presId="urn:microsoft.com/office/officeart/2005/8/layout/vList6"/>
    <dgm:cxn modelId="{C3DB4106-1D96-4E87-AE7E-87B748256162}" type="presParOf" srcId="{7D5B4DB5-743E-40A1-B435-A95FE67C0461}" destId="{E954F03A-795D-4A35-92ED-43BF1BD58139}" srcOrd="2" destOrd="0" presId="urn:microsoft.com/office/officeart/2005/8/layout/vList6"/>
    <dgm:cxn modelId="{6DF1B791-E92C-4A92-B3D0-9DDB76B1D4DF}" type="presParOf" srcId="{E954F03A-795D-4A35-92ED-43BF1BD58139}" destId="{1E7AFFD5-B2CA-4171-AE93-B611A5E220DA}" srcOrd="0" destOrd="0" presId="urn:microsoft.com/office/officeart/2005/8/layout/vList6"/>
    <dgm:cxn modelId="{1BEB898D-775A-4493-A409-1FEF36AF7B90}" type="presParOf" srcId="{E954F03A-795D-4A35-92ED-43BF1BD58139}" destId="{1F7D5F2A-4AC7-452E-B69A-C10CC9F030D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DB771A-2B7A-4BC6-8944-B930A2B0AC80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2FB95D-0A85-4DC7-AEC9-5538A7408420}">
      <dgm:prSet phldrT="[Text]" custT="1"/>
      <dgm:spPr>
        <a:solidFill>
          <a:srgbClr val="C00000"/>
        </a:solidFill>
      </dgm:spPr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興趣</a:t>
          </a:r>
          <a:endParaRPr 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5CF53E-9419-46F9-A7DB-9E081CD056FF}" type="parTrans" cxnId="{31A3C758-79EA-4000-92A2-F4EB42D33720}">
      <dgm:prSet/>
      <dgm:spPr/>
      <dgm:t>
        <a:bodyPr/>
        <a:lstStyle/>
        <a:p>
          <a:endParaRPr lang="en-US"/>
        </a:p>
      </dgm:t>
    </dgm:pt>
    <dgm:pt modelId="{0F62CC26-AB1E-40E5-9202-C40662A26288}" type="sibTrans" cxnId="{31A3C758-79EA-4000-92A2-F4EB42D3372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6B5042EA-2109-4320-BB7D-760F628852F0}">
      <dgm:prSet phldrT="[Text]" custT="1"/>
      <dgm:spPr>
        <a:solidFill>
          <a:schemeClr val="tx1"/>
        </a:solidFill>
      </dgm:spPr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選校</a:t>
          </a:r>
          <a:endParaRPr 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3ACD00-74E9-4ADE-ACE4-A2D9EF785D38}" type="parTrans" cxnId="{D4781064-9FA0-4C52-976C-618C424432AD}">
      <dgm:prSet/>
      <dgm:spPr/>
      <dgm:t>
        <a:bodyPr/>
        <a:lstStyle/>
        <a:p>
          <a:endParaRPr lang="en-US"/>
        </a:p>
      </dgm:t>
    </dgm:pt>
    <dgm:pt modelId="{070A25CF-BC0D-4B1B-A944-D8306A24FF12}" type="sibTrans" cxnId="{D4781064-9FA0-4C52-976C-618C424432AD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9C816C32-C449-4D1D-8979-CE46E365B3F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活動</a:t>
          </a:r>
          <a:endParaRPr lang="en-US" sz="28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635A36-F52E-4275-92DD-422AF3878F01}" type="parTrans" cxnId="{8FBD1181-3673-4F7F-8B17-14D4EA4DFC4C}">
      <dgm:prSet/>
      <dgm:spPr/>
      <dgm:t>
        <a:bodyPr/>
        <a:lstStyle/>
        <a:p>
          <a:endParaRPr lang="en-US"/>
        </a:p>
      </dgm:t>
    </dgm:pt>
    <dgm:pt modelId="{C96465F1-D935-4842-92CC-22BCBAD758E9}" type="sibTrans" cxnId="{8FBD1181-3673-4F7F-8B17-14D4EA4DFC4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0C881C3A-8EB3-4149-9843-B07CEF4D8F7D}">
      <dgm:prSet phldrT="[Text]" custT="1"/>
      <dgm:spPr>
        <a:solidFill>
          <a:srgbClr val="0070C0"/>
        </a:solidFill>
      </dgm:spPr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擇業</a:t>
          </a:r>
          <a:endParaRPr 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DE0FFF-BD64-4F21-B046-2454676DC467}" type="parTrans" cxnId="{FEB1712E-01D1-44FB-A877-74417F1D752A}">
      <dgm:prSet/>
      <dgm:spPr/>
      <dgm:t>
        <a:bodyPr/>
        <a:lstStyle/>
        <a:p>
          <a:endParaRPr lang="en-US"/>
        </a:p>
      </dgm:t>
    </dgm:pt>
    <dgm:pt modelId="{43C093A5-6544-461E-A6F5-8DB08B3157B0}" type="sibTrans" cxnId="{FEB1712E-01D1-44FB-A877-74417F1D752A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endParaRPr lang="en-US"/>
        </a:p>
      </dgm:t>
    </dgm:pt>
    <dgm:pt modelId="{00EDAFCC-F3EF-43AD-ACF2-01B32DFD4E27}">
      <dgm:prSet phldrT="[Text]" custT="1"/>
      <dgm:spPr>
        <a:solidFill>
          <a:srgbClr val="7030A0"/>
        </a:solidFill>
      </dgm:spPr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</a:t>
          </a:r>
          <a:endParaRPr 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EB7D13-DAE2-431B-89C0-FAF3968D834C}" type="parTrans" cxnId="{A446BA44-F8B0-41BC-8A16-879BC9BC3F1B}">
      <dgm:prSet/>
      <dgm:spPr/>
      <dgm:t>
        <a:bodyPr/>
        <a:lstStyle/>
        <a:p>
          <a:endParaRPr lang="en-US"/>
        </a:p>
      </dgm:t>
    </dgm:pt>
    <dgm:pt modelId="{3FDB0F66-91C8-4741-A103-B8BE22186DC5}" type="sibTrans" cxnId="{A446BA44-F8B0-41BC-8A16-879BC9BC3F1B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A9F6EA62-FF83-4A3F-8D47-3BCDA89068C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志向</a:t>
          </a:r>
          <a:endParaRPr 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E9DCA2-C6B5-4895-9FBB-35815CCDC6DC}" type="parTrans" cxnId="{A4EBA067-1293-41F3-ADC2-32CBCE4B8165}">
      <dgm:prSet/>
      <dgm:spPr/>
      <dgm:t>
        <a:bodyPr/>
        <a:lstStyle/>
        <a:p>
          <a:endParaRPr lang="en-US"/>
        </a:p>
      </dgm:t>
    </dgm:pt>
    <dgm:pt modelId="{F90F9F1E-4851-44BB-A470-8D68100ED603}" type="sibTrans" cxnId="{A4EBA067-1293-41F3-ADC2-32CBCE4B8165}">
      <dgm:prSet/>
      <dgm:spPr/>
      <dgm:t>
        <a:bodyPr/>
        <a:lstStyle/>
        <a:p>
          <a:endParaRPr lang="en-US"/>
        </a:p>
      </dgm:t>
    </dgm:pt>
    <dgm:pt modelId="{852F529C-2B94-4E24-A2A4-CFF96CA559D7}" type="pres">
      <dgm:prSet presAssocID="{44DB771A-2B7A-4BC6-8944-B930A2B0AC80}" presName="cycle" presStyleCnt="0">
        <dgm:presLayoutVars>
          <dgm:dir/>
          <dgm:resizeHandles val="exact"/>
        </dgm:presLayoutVars>
      </dgm:prSet>
      <dgm:spPr/>
    </dgm:pt>
    <dgm:pt modelId="{ADF8C6AA-A328-4407-A4A9-841D346FBE01}" type="pres">
      <dgm:prSet presAssocID="{062FB95D-0A85-4DC7-AEC9-5538A7408420}" presName="node" presStyleLbl="node1" presStyleIdx="0" presStyleCnt="6">
        <dgm:presLayoutVars>
          <dgm:bulletEnabled val="1"/>
        </dgm:presLayoutVars>
      </dgm:prSet>
      <dgm:spPr/>
    </dgm:pt>
    <dgm:pt modelId="{09295788-F184-4F02-A0FA-E1A6B2A42960}" type="pres">
      <dgm:prSet presAssocID="{062FB95D-0A85-4DC7-AEC9-5538A7408420}" presName="spNode" presStyleCnt="0"/>
      <dgm:spPr/>
    </dgm:pt>
    <dgm:pt modelId="{71DEBF13-64F6-478A-8BA9-4049BEC888CA}" type="pres">
      <dgm:prSet presAssocID="{0F62CC26-AB1E-40E5-9202-C40662A26288}" presName="sibTrans" presStyleLbl="sibTrans1D1" presStyleIdx="0" presStyleCnt="6"/>
      <dgm:spPr/>
    </dgm:pt>
    <dgm:pt modelId="{2FA56AE8-BCFE-46B5-8775-90B3E97B31AB}" type="pres">
      <dgm:prSet presAssocID="{6B5042EA-2109-4320-BB7D-760F628852F0}" presName="node" presStyleLbl="node1" presStyleIdx="1" presStyleCnt="6" custRadScaleRad="99846" custRadScaleInc="5772">
        <dgm:presLayoutVars>
          <dgm:bulletEnabled val="1"/>
        </dgm:presLayoutVars>
      </dgm:prSet>
      <dgm:spPr/>
    </dgm:pt>
    <dgm:pt modelId="{A9E459D1-5574-4BCB-88DC-F2C232259290}" type="pres">
      <dgm:prSet presAssocID="{6B5042EA-2109-4320-BB7D-760F628852F0}" presName="spNode" presStyleCnt="0"/>
      <dgm:spPr/>
    </dgm:pt>
    <dgm:pt modelId="{0841D937-18D3-446F-AB82-9039F5C4BF31}" type="pres">
      <dgm:prSet presAssocID="{070A25CF-BC0D-4B1B-A944-D8306A24FF12}" presName="sibTrans" presStyleLbl="sibTrans1D1" presStyleIdx="1" presStyleCnt="6"/>
      <dgm:spPr/>
    </dgm:pt>
    <dgm:pt modelId="{440001F5-F153-443D-A495-0B995F32B328}" type="pres">
      <dgm:prSet presAssocID="{9C816C32-C449-4D1D-8979-CE46E365B3FC}" presName="node" presStyleLbl="node1" presStyleIdx="2" presStyleCnt="6" custScaleX="94163" custScaleY="95450" custRadScaleRad="95277" custRadScaleInc="290803">
        <dgm:presLayoutVars>
          <dgm:bulletEnabled val="1"/>
        </dgm:presLayoutVars>
      </dgm:prSet>
      <dgm:spPr/>
    </dgm:pt>
    <dgm:pt modelId="{43EB2E0C-76F8-477B-AC51-0D1B158CC7CF}" type="pres">
      <dgm:prSet presAssocID="{9C816C32-C449-4D1D-8979-CE46E365B3FC}" presName="spNode" presStyleCnt="0"/>
      <dgm:spPr/>
    </dgm:pt>
    <dgm:pt modelId="{613900CD-DB0B-467A-9F5A-1126678BF2AC}" type="pres">
      <dgm:prSet presAssocID="{C96465F1-D935-4842-92CC-22BCBAD758E9}" presName="sibTrans" presStyleLbl="sibTrans1D1" presStyleIdx="2" presStyleCnt="6"/>
      <dgm:spPr/>
    </dgm:pt>
    <dgm:pt modelId="{5079C435-DC3F-4ECB-9D0C-1A7FAD29599A}" type="pres">
      <dgm:prSet presAssocID="{0C881C3A-8EB3-4149-9843-B07CEF4D8F7D}" presName="node" presStyleLbl="node1" presStyleIdx="3" presStyleCnt="6" custRadScaleRad="101489" custRadScaleInc="-282659">
        <dgm:presLayoutVars>
          <dgm:bulletEnabled val="1"/>
        </dgm:presLayoutVars>
      </dgm:prSet>
      <dgm:spPr/>
    </dgm:pt>
    <dgm:pt modelId="{82E91D7C-7965-4EAF-BDFA-50D3EC4BAE4E}" type="pres">
      <dgm:prSet presAssocID="{0C881C3A-8EB3-4149-9843-B07CEF4D8F7D}" presName="spNode" presStyleCnt="0"/>
      <dgm:spPr/>
    </dgm:pt>
    <dgm:pt modelId="{2254B5EF-1A51-4148-ADD9-13D789035C81}" type="pres">
      <dgm:prSet presAssocID="{43C093A5-6544-461E-A6F5-8DB08B3157B0}" presName="sibTrans" presStyleLbl="sibTrans1D1" presStyleIdx="3" presStyleCnt="6"/>
      <dgm:spPr/>
    </dgm:pt>
    <dgm:pt modelId="{D4296FF4-7072-4BF3-956F-A244A9CE3CC8}" type="pres">
      <dgm:prSet presAssocID="{A9F6EA62-FF83-4A3F-8D47-3BCDA89068C6}" presName="node" presStyleLbl="node1" presStyleIdx="4" presStyleCnt="6">
        <dgm:presLayoutVars>
          <dgm:bulletEnabled val="1"/>
        </dgm:presLayoutVars>
      </dgm:prSet>
      <dgm:spPr/>
    </dgm:pt>
    <dgm:pt modelId="{89F7439F-738C-4EFD-9181-D3B1B75908A6}" type="pres">
      <dgm:prSet presAssocID="{A9F6EA62-FF83-4A3F-8D47-3BCDA89068C6}" presName="spNode" presStyleCnt="0"/>
      <dgm:spPr/>
    </dgm:pt>
    <dgm:pt modelId="{5BD71275-81B4-453F-ABC4-239F5D625D6A}" type="pres">
      <dgm:prSet presAssocID="{F90F9F1E-4851-44BB-A470-8D68100ED603}" presName="sibTrans" presStyleLbl="sibTrans1D1" presStyleIdx="4" presStyleCnt="6"/>
      <dgm:spPr/>
    </dgm:pt>
    <dgm:pt modelId="{32F65A88-1665-49F8-969D-7CE5E49EE0BB}" type="pres">
      <dgm:prSet presAssocID="{00EDAFCC-F3EF-43AD-ACF2-01B32DFD4E27}" presName="node" presStyleLbl="node1" presStyleIdx="5" presStyleCnt="6">
        <dgm:presLayoutVars>
          <dgm:bulletEnabled val="1"/>
        </dgm:presLayoutVars>
      </dgm:prSet>
      <dgm:spPr/>
    </dgm:pt>
    <dgm:pt modelId="{09E12512-2E24-41C7-A757-379D45491F23}" type="pres">
      <dgm:prSet presAssocID="{00EDAFCC-F3EF-43AD-ACF2-01B32DFD4E27}" presName="spNode" presStyleCnt="0"/>
      <dgm:spPr/>
    </dgm:pt>
    <dgm:pt modelId="{75743F7A-E51D-438A-8273-C3637BFE5432}" type="pres">
      <dgm:prSet presAssocID="{3FDB0F66-91C8-4741-A103-B8BE22186DC5}" presName="sibTrans" presStyleLbl="sibTrans1D1" presStyleIdx="5" presStyleCnt="6"/>
      <dgm:spPr/>
    </dgm:pt>
  </dgm:ptLst>
  <dgm:cxnLst>
    <dgm:cxn modelId="{B8A28B24-6DCC-4C75-8F8D-BB99379FF9CC}" type="presOf" srcId="{A9F6EA62-FF83-4A3F-8D47-3BCDA89068C6}" destId="{D4296FF4-7072-4BF3-956F-A244A9CE3CC8}" srcOrd="0" destOrd="0" presId="urn:microsoft.com/office/officeart/2005/8/layout/cycle6"/>
    <dgm:cxn modelId="{0E274529-E825-41B4-A63A-D5258011E762}" type="presOf" srcId="{0C881C3A-8EB3-4149-9843-B07CEF4D8F7D}" destId="{5079C435-DC3F-4ECB-9D0C-1A7FAD29599A}" srcOrd="0" destOrd="0" presId="urn:microsoft.com/office/officeart/2005/8/layout/cycle6"/>
    <dgm:cxn modelId="{FEB1712E-01D1-44FB-A877-74417F1D752A}" srcId="{44DB771A-2B7A-4BC6-8944-B930A2B0AC80}" destId="{0C881C3A-8EB3-4149-9843-B07CEF4D8F7D}" srcOrd="3" destOrd="0" parTransId="{3BDE0FFF-BD64-4F21-B046-2454676DC467}" sibTransId="{43C093A5-6544-461E-A6F5-8DB08B3157B0}"/>
    <dgm:cxn modelId="{763CC032-82F1-48A4-AD4B-8F080A22370F}" type="presOf" srcId="{062FB95D-0A85-4DC7-AEC9-5538A7408420}" destId="{ADF8C6AA-A328-4407-A4A9-841D346FBE01}" srcOrd="0" destOrd="0" presId="urn:microsoft.com/office/officeart/2005/8/layout/cycle6"/>
    <dgm:cxn modelId="{204BCF39-C6B8-4247-A692-A15332FDB22D}" type="presOf" srcId="{6B5042EA-2109-4320-BB7D-760F628852F0}" destId="{2FA56AE8-BCFE-46B5-8775-90B3E97B31AB}" srcOrd="0" destOrd="0" presId="urn:microsoft.com/office/officeart/2005/8/layout/cycle6"/>
    <dgm:cxn modelId="{0A72255C-E041-4D44-BADD-EF0E152BBBC6}" type="presOf" srcId="{44DB771A-2B7A-4BC6-8944-B930A2B0AC80}" destId="{852F529C-2B94-4E24-A2A4-CFF96CA559D7}" srcOrd="0" destOrd="0" presId="urn:microsoft.com/office/officeart/2005/8/layout/cycle6"/>
    <dgm:cxn modelId="{D4781064-9FA0-4C52-976C-618C424432AD}" srcId="{44DB771A-2B7A-4BC6-8944-B930A2B0AC80}" destId="{6B5042EA-2109-4320-BB7D-760F628852F0}" srcOrd="1" destOrd="0" parTransId="{633ACD00-74E9-4ADE-ACE4-A2D9EF785D38}" sibTransId="{070A25CF-BC0D-4B1B-A944-D8306A24FF12}"/>
    <dgm:cxn modelId="{A446BA44-F8B0-41BC-8A16-879BC9BC3F1B}" srcId="{44DB771A-2B7A-4BC6-8944-B930A2B0AC80}" destId="{00EDAFCC-F3EF-43AD-ACF2-01B32DFD4E27}" srcOrd="5" destOrd="0" parTransId="{5CEB7D13-DAE2-431B-89C0-FAF3968D834C}" sibTransId="{3FDB0F66-91C8-4741-A103-B8BE22186DC5}"/>
    <dgm:cxn modelId="{A4EBA067-1293-41F3-ADC2-32CBCE4B8165}" srcId="{44DB771A-2B7A-4BC6-8944-B930A2B0AC80}" destId="{A9F6EA62-FF83-4A3F-8D47-3BCDA89068C6}" srcOrd="4" destOrd="0" parTransId="{A2E9DCA2-C6B5-4895-9FBB-35815CCDC6DC}" sibTransId="{F90F9F1E-4851-44BB-A470-8D68100ED603}"/>
    <dgm:cxn modelId="{8F290A6A-A0FA-4B66-BABB-FA92B3CF59AB}" type="presOf" srcId="{43C093A5-6544-461E-A6F5-8DB08B3157B0}" destId="{2254B5EF-1A51-4148-ADD9-13D789035C81}" srcOrd="0" destOrd="0" presId="urn:microsoft.com/office/officeart/2005/8/layout/cycle6"/>
    <dgm:cxn modelId="{38EA2A72-5D70-4AF9-B0DD-B8D4D68212ED}" type="presOf" srcId="{0F62CC26-AB1E-40E5-9202-C40662A26288}" destId="{71DEBF13-64F6-478A-8BA9-4049BEC888CA}" srcOrd="0" destOrd="0" presId="urn:microsoft.com/office/officeart/2005/8/layout/cycle6"/>
    <dgm:cxn modelId="{31A3C758-79EA-4000-92A2-F4EB42D33720}" srcId="{44DB771A-2B7A-4BC6-8944-B930A2B0AC80}" destId="{062FB95D-0A85-4DC7-AEC9-5538A7408420}" srcOrd="0" destOrd="0" parTransId="{FC5CF53E-9419-46F9-A7DB-9E081CD056FF}" sibTransId="{0F62CC26-AB1E-40E5-9202-C40662A26288}"/>
    <dgm:cxn modelId="{8FBD1181-3673-4F7F-8B17-14D4EA4DFC4C}" srcId="{44DB771A-2B7A-4BC6-8944-B930A2B0AC80}" destId="{9C816C32-C449-4D1D-8979-CE46E365B3FC}" srcOrd="2" destOrd="0" parTransId="{41635A36-F52E-4275-92DD-422AF3878F01}" sibTransId="{C96465F1-D935-4842-92CC-22BCBAD758E9}"/>
    <dgm:cxn modelId="{4EF15B9A-843F-44F8-AEF5-F61AD392724C}" type="presOf" srcId="{F90F9F1E-4851-44BB-A470-8D68100ED603}" destId="{5BD71275-81B4-453F-ABC4-239F5D625D6A}" srcOrd="0" destOrd="0" presId="urn:microsoft.com/office/officeart/2005/8/layout/cycle6"/>
    <dgm:cxn modelId="{356EEEA4-E81E-46A2-A758-11AAB365744B}" type="presOf" srcId="{070A25CF-BC0D-4B1B-A944-D8306A24FF12}" destId="{0841D937-18D3-446F-AB82-9039F5C4BF31}" srcOrd="0" destOrd="0" presId="urn:microsoft.com/office/officeart/2005/8/layout/cycle6"/>
    <dgm:cxn modelId="{299AD5EE-4526-401E-A7BC-A6B3A4632CA8}" type="presOf" srcId="{9C816C32-C449-4D1D-8979-CE46E365B3FC}" destId="{440001F5-F153-443D-A495-0B995F32B328}" srcOrd="0" destOrd="0" presId="urn:microsoft.com/office/officeart/2005/8/layout/cycle6"/>
    <dgm:cxn modelId="{34B489F3-32E8-4215-BD3F-73B6490ED4E8}" type="presOf" srcId="{00EDAFCC-F3EF-43AD-ACF2-01B32DFD4E27}" destId="{32F65A88-1665-49F8-969D-7CE5E49EE0BB}" srcOrd="0" destOrd="0" presId="urn:microsoft.com/office/officeart/2005/8/layout/cycle6"/>
    <dgm:cxn modelId="{939D1FFC-9240-4B8E-BD4D-7BBD0928F59C}" type="presOf" srcId="{C96465F1-D935-4842-92CC-22BCBAD758E9}" destId="{613900CD-DB0B-467A-9F5A-1126678BF2AC}" srcOrd="0" destOrd="0" presId="urn:microsoft.com/office/officeart/2005/8/layout/cycle6"/>
    <dgm:cxn modelId="{48F188FD-9A80-4B85-ABA2-7D140F4236D9}" type="presOf" srcId="{3FDB0F66-91C8-4741-A103-B8BE22186DC5}" destId="{75743F7A-E51D-438A-8273-C3637BFE5432}" srcOrd="0" destOrd="0" presId="urn:microsoft.com/office/officeart/2005/8/layout/cycle6"/>
    <dgm:cxn modelId="{FF7FBE07-2165-46AC-813A-2AC29B584D9F}" type="presParOf" srcId="{852F529C-2B94-4E24-A2A4-CFF96CA559D7}" destId="{ADF8C6AA-A328-4407-A4A9-841D346FBE01}" srcOrd="0" destOrd="0" presId="urn:microsoft.com/office/officeart/2005/8/layout/cycle6"/>
    <dgm:cxn modelId="{6A4BB9D1-8DDD-4BF4-9613-5E1E132F635F}" type="presParOf" srcId="{852F529C-2B94-4E24-A2A4-CFF96CA559D7}" destId="{09295788-F184-4F02-A0FA-E1A6B2A42960}" srcOrd="1" destOrd="0" presId="urn:microsoft.com/office/officeart/2005/8/layout/cycle6"/>
    <dgm:cxn modelId="{79E42D56-F5F6-41D5-930B-D2E8798E5AF2}" type="presParOf" srcId="{852F529C-2B94-4E24-A2A4-CFF96CA559D7}" destId="{71DEBF13-64F6-478A-8BA9-4049BEC888CA}" srcOrd="2" destOrd="0" presId="urn:microsoft.com/office/officeart/2005/8/layout/cycle6"/>
    <dgm:cxn modelId="{50114250-5749-4458-AAFB-B26017F63EA2}" type="presParOf" srcId="{852F529C-2B94-4E24-A2A4-CFF96CA559D7}" destId="{2FA56AE8-BCFE-46B5-8775-90B3E97B31AB}" srcOrd="3" destOrd="0" presId="urn:microsoft.com/office/officeart/2005/8/layout/cycle6"/>
    <dgm:cxn modelId="{12E9D672-3F2B-4E06-90BB-E8CEC9C56FC7}" type="presParOf" srcId="{852F529C-2B94-4E24-A2A4-CFF96CA559D7}" destId="{A9E459D1-5574-4BCB-88DC-F2C232259290}" srcOrd="4" destOrd="0" presId="urn:microsoft.com/office/officeart/2005/8/layout/cycle6"/>
    <dgm:cxn modelId="{3CC6C572-11F9-404D-BD9F-2D2A1654128D}" type="presParOf" srcId="{852F529C-2B94-4E24-A2A4-CFF96CA559D7}" destId="{0841D937-18D3-446F-AB82-9039F5C4BF31}" srcOrd="5" destOrd="0" presId="urn:microsoft.com/office/officeart/2005/8/layout/cycle6"/>
    <dgm:cxn modelId="{440CF0D8-3A00-45AD-A644-1F3EBF2B7D6E}" type="presParOf" srcId="{852F529C-2B94-4E24-A2A4-CFF96CA559D7}" destId="{440001F5-F153-443D-A495-0B995F32B328}" srcOrd="6" destOrd="0" presId="urn:microsoft.com/office/officeart/2005/8/layout/cycle6"/>
    <dgm:cxn modelId="{0A1ACB73-AF19-4D25-BF75-F9FCB36D1F0B}" type="presParOf" srcId="{852F529C-2B94-4E24-A2A4-CFF96CA559D7}" destId="{43EB2E0C-76F8-477B-AC51-0D1B158CC7CF}" srcOrd="7" destOrd="0" presId="urn:microsoft.com/office/officeart/2005/8/layout/cycle6"/>
    <dgm:cxn modelId="{94BD577F-3249-4CDD-963F-0AB6D7C97C77}" type="presParOf" srcId="{852F529C-2B94-4E24-A2A4-CFF96CA559D7}" destId="{613900CD-DB0B-467A-9F5A-1126678BF2AC}" srcOrd="8" destOrd="0" presId="urn:microsoft.com/office/officeart/2005/8/layout/cycle6"/>
    <dgm:cxn modelId="{9B5788B3-E889-4B4F-8F01-D083B6A92ECA}" type="presParOf" srcId="{852F529C-2B94-4E24-A2A4-CFF96CA559D7}" destId="{5079C435-DC3F-4ECB-9D0C-1A7FAD29599A}" srcOrd="9" destOrd="0" presId="urn:microsoft.com/office/officeart/2005/8/layout/cycle6"/>
    <dgm:cxn modelId="{300FF49F-BA29-45FF-BA6E-87911DEDF0FD}" type="presParOf" srcId="{852F529C-2B94-4E24-A2A4-CFF96CA559D7}" destId="{82E91D7C-7965-4EAF-BDFA-50D3EC4BAE4E}" srcOrd="10" destOrd="0" presId="urn:microsoft.com/office/officeart/2005/8/layout/cycle6"/>
    <dgm:cxn modelId="{EC33B821-6DE5-414D-B9F3-001842C79B86}" type="presParOf" srcId="{852F529C-2B94-4E24-A2A4-CFF96CA559D7}" destId="{2254B5EF-1A51-4148-ADD9-13D789035C81}" srcOrd="11" destOrd="0" presId="urn:microsoft.com/office/officeart/2005/8/layout/cycle6"/>
    <dgm:cxn modelId="{93BAE711-5DF2-4DF8-B5FE-6B529CDA05C1}" type="presParOf" srcId="{852F529C-2B94-4E24-A2A4-CFF96CA559D7}" destId="{D4296FF4-7072-4BF3-956F-A244A9CE3CC8}" srcOrd="12" destOrd="0" presId="urn:microsoft.com/office/officeart/2005/8/layout/cycle6"/>
    <dgm:cxn modelId="{12CF5498-06D6-4B69-A864-090F36A649C6}" type="presParOf" srcId="{852F529C-2B94-4E24-A2A4-CFF96CA559D7}" destId="{89F7439F-738C-4EFD-9181-D3B1B75908A6}" srcOrd="13" destOrd="0" presId="urn:microsoft.com/office/officeart/2005/8/layout/cycle6"/>
    <dgm:cxn modelId="{2422CB31-C7FF-4E72-8C8E-7ED385D7B227}" type="presParOf" srcId="{852F529C-2B94-4E24-A2A4-CFF96CA559D7}" destId="{5BD71275-81B4-453F-ABC4-239F5D625D6A}" srcOrd="14" destOrd="0" presId="urn:microsoft.com/office/officeart/2005/8/layout/cycle6"/>
    <dgm:cxn modelId="{76B3602A-1786-4982-9EB0-53C2CA3711CD}" type="presParOf" srcId="{852F529C-2B94-4E24-A2A4-CFF96CA559D7}" destId="{32F65A88-1665-49F8-969D-7CE5E49EE0BB}" srcOrd="15" destOrd="0" presId="urn:microsoft.com/office/officeart/2005/8/layout/cycle6"/>
    <dgm:cxn modelId="{FC71DE4F-B4F9-441E-AA6D-62596C3955AA}" type="presParOf" srcId="{852F529C-2B94-4E24-A2A4-CFF96CA559D7}" destId="{09E12512-2E24-41C7-A757-379D45491F23}" srcOrd="16" destOrd="0" presId="urn:microsoft.com/office/officeart/2005/8/layout/cycle6"/>
    <dgm:cxn modelId="{F40AEA64-7832-4574-962A-A72050E2748C}" type="presParOf" srcId="{852F529C-2B94-4E24-A2A4-CFF96CA559D7}" destId="{75743F7A-E51D-438A-8273-C3637BFE543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A9B65A-7FA7-4417-9E35-135F7E91F94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688415D-1134-46F2-9307-4E6783308488}">
      <dgm:prSet phldrT="[文字]"/>
      <dgm:spPr/>
      <dgm:t>
        <a:bodyPr/>
        <a:lstStyle/>
        <a:p>
          <a:r>
            <a:rPr lang="zh-TW" altLang="en-US" dirty="0"/>
            <a:t>社</a:t>
          </a:r>
          <a:endParaRPr lang="zh-HK" altLang="en-US" dirty="0"/>
        </a:p>
      </dgm:t>
    </dgm:pt>
    <dgm:pt modelId="{A25CF70C-A94B-4C39-A296-31B4DDEEC86B}" type="parTrans" cxnId="{D7C5E267-BFD2-497E-9CC0-2CB8E313849A}">
      <dgm:prSet/>
      <dgm:spPr/>
      <dgm:t>
        <a:bodyPr/>
        <a:lstStyle/>
        <a:p>
          <a:endParaRPr lang="zh-HK" altLang="en-US"/>
        </a:p>
      </dgm:t>
    </dgm:pt>
    <dgm:pt modelId="{BB5E5CD9-116C-4091-BE31-531B5A5E1B32}" type="sibTrans" cxnId="{D7C5E267-BFD2-497E-9CC0-2CB8E313849A}">
      <dgm:prSet/>
      <dgm:spPr/>
      <dgm:t>
        <a:bodyPr/>
        <a:lstStyle/>
        <a:p>
          <a:endParaRPr lang="zh-HK" altLang="en-US"/>
        </a:p>
      </dgm:t>
    </dgm:pt>
    <dgm:pt modelId="{D92BE9C5-2111-4237-9EEF-058BC6C6A92C}">
      <dgm:prSet phldrT="[文字]"/>
      <dgm:spPr/>
      <dgm:t>
        <a:bodyPr/>
        <a:lstStyle/>
        <a:p>
          <a:r>
            <a:rPr lang="zh-TW" altLang="en-US" dirty="0"/>
            <a:t>校</a:t>
          </a:r>
          <a:endParaRPr lang="zh-HK" altLang="en-US" dirty="0"/>
        </a:p>
      </dgm:t>
    </dgm:pt>
    <dgm:pt modelId="{4D47BE44-1A59-4183-A101-337C5CE254F8}" type="parTrans" cxnId="{2A8A89B5-3B78-4577-8307-C0148FBC018D}">
      <dgm:prSet/>
      <dgm:spPr/>
      <dgm:t>
        <a:bodyPr/>
        <a:lstStyle/>
        <a:p>
          <a:endParaRPr lang="zh-HK" altLang="en-US"/>
        </a:p>
      </dgm:t>
    </dgm:pt>
    <dgm:pt modelId="{1C77111E-47EB-4D8B-A034-FA50A4FA8F0D}" type="sibTrans" cxnId="{2A8A89B5-3B78-4577-8307-C0148FBC018D}">
      <dgm:prSet/>
      <dgm:spPr/>
      <dgm:t>
        <a:bodyPr/>
        <a:lstStyle/>
        <a:p>
          <a:endParaRPr lang="zh-HK" altLang="en-US"/>
        </a:p>
      </dgm:t>
    </dgm:pt>
    <dgm:pt modelId="{393DEC2E-C0AA-4850-B939-C10ED8B1D950}">
      <dgm:prSet phldrT="[文字]"/>
      <dgm:spPr/>
      <dgm:t>
        <a:bodyPr/>
        <a:lstStyle/>
        <a:p>
          <a:r>
            <a:rPr lang="zh-TW" altLang="en-US" dirty="0"/>
            <a:t>家</a:t>
          </a:r>
          <a:endParaRPr lang="zh-HK" altLang="en-US" dirty="0"/>
        </a:p>
      </dgm:t>
    </dgm:pt>
    <dgm:pt modelId="{055DEB3C-B542-4BFD-ACD6-B9034ECAEE94}" type="parTrans" cxnId="{7B31D02F-98BC-4E23-B9C2-BD06D95F17FF}">
      <dgm:prSet/>
      <dgm:spPr/>
      <dgm:t>
        <a:bodyPr/>
        <a:lstStyle/>
        <a:p>
          <a:endParaRPr lang="zh-HK" altLang="en-US"/>
        </a:p>
      </dgm:t>
    </dgm:pt>
    <dgm:pt modelId="{1AC5AB1A-B6D9-4FFE-93D8-28BAA4AA542E}" type="sibTrans" cxnId="{7B31D02F-98BC-4E23-B9C2-BD06D95F17FF}">
      <dgm:prSet/>
      <dgm:spPr/>
      <dgm:t>
        <a:bodyPr/>
        <a:lstStyle/>
        <a:p>
          <a:endParaRPr lang="zh-HK" altLang="en-US"/>
        </a:p>
      </dgm:t>
    </dgm:pt>
    <dgm:pt modelId="{07009011-5A05-422C-B569-3753734CDF16}" type="pres">
      <dgm:prSet presAssocID="{E6A9B65A-7FA7-4417-9E35-135F7E91F94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41B3486-72D9-4D34-82F6-05F818BBB24E}" type="pres">
      <dgm:prSet presAssocID="{9688415D-1134-46F2-9307-4E6783308488}" presName="gear1" presStyleLbl="node1" presStyleIdx="0" presStyleCnt="3">
        <dgm:presLayoutVars>
          <dgm:chMax val="1"/>
          <dgm:bulletEnabled val="1"/>
        </dgm:presLayoutVars>
      </dgm:prSet>
      <dgm:spPr/>
    </dgm:pt>
    <dgm:pt modelId="{6EF4FFFF-DE76-4F3E-B612-ED2A76F259E2}" type="pres">
      <dgm:prSet presAssocID="{9688415D-1134-46F2-9307-4E6783308488}" presName="gear1srcNode" presStyleLbl="node1" presStyleIdx="0" presStyleCnt="3"/>
      <dgm:spPr/>
    </dgm:pt>
    <dgm:pt modelId="{910FA31D-7345-44C9-A970-91A63C79ED9F}" type="pres">
      <dgm:prSet presAssocID="{9688415D-1134-46F2-9307-4E6783308488}" presName="gear1dstNode" presStyleLbl="node1" presStyleIdx="0" presStyleCnt="3"/>
      <dgm:spPr/>
    </dgm:pt>
    <dgm:pt modelId="{FDE8B23D-755C-4C9E-83AC-7A899BC99AFD}" type="pres">
      <dgm:prSet presAssocID="{D92BE9C5-2111-4237-9EEF-058BC6C6A92C}" presName="gear2" presStyleLbl="node1" presStyleIdx="1" presStyleCnt="3">
        <dgm:presLayoutVars>
          <dgm:chMax val="1"/>
          <dgm:bulletEnabled val="1"/>
        </dgm:presLayoutVars>
      </dgm:prSet>
      <dgm:spPr/>
    </dgm:pt>
    <dgm:pt modelId="{4C9AD1DA-CCFD-4EC3-B95F-2B4DD2BDF2B6}" type="pres">
      <dgm:prSet presAssocID="{D92BE9C5-2111-4237-9EEF-058BC6C6A92C}" presName="gear2srcNode" presStyleLbl="node1" presStyleIdx="1" presStyleCnt="3"/>
      <dgm:spPr/>
    </dgm:pt>
    <dgm:pt modelId="{464A9D7B-E422-4066-9D12-E2FAAD38AEE7}" type="pres">
      <dgm:prSet presAssocID="{D92BE9C5-2111-4237-9EEF-058BC6C6A92C}" presName="gear2dstNode" presStyleLbl="node1" presStyleIdx="1" presStyleCnt="3"/>
      <dgm:spPr/>
    </dgm:pt>
    <dgm:pt modelId="{0E869E7F-AD0D-4D2D-AF28-914A4B3A5DAB}" type="pres">
      <dgm:prSet presAssocID="{393DEC2E-C0AA-4850-B939-C10ED8B1D950}" presName="gear3" presStyleLbl="node1" presStyleIdx="2" presStyleCnt="3"/>
      <dgm:spPr/>
    </dgm:pt>
    <dgm:pt modelId="{425651A0-EEF8-4A37-B95D-CFFC20CB2794}" type="pres">
      <dgm:prSet presAssocID="{393DEC2E-C0AA-4850-B939-C10ED8B1D95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58C36E8-AA3E-489A-AA01-61659B24ECA6}" type="pres">
      <dgm:prSet presAssocID="{393DEC2E-C0AA-4850-B939-C10ED8B1D950}" presName="gear3srcNode" presStyleLbl="node1" presStyleIdx="2" presStyleCnt="3"/>
      <dgm:spPr/>
    </dgm:pt>
    <dgm:pt modelId="{ED1AD1BB-4238-45F9-BF67-669B9C2D3DA3}" type="pres">
      <dgm:prSet presAssocID="{393DEC2E-C0AA-4850-B939-C10ED8B1D950}" presName="gear3dstNode" presStyleLbl="node1" presStyleIdx="2" presStyleCnt="3"/>
      <dgm:spPr/>
    </dgm:pt>
    <dgm:pt modelId="{4B32C93A-C06C-45F0-8CE9-7CEAB678355C}" type="pres">
      <dgm:prSet presAssocID="{BB5E5CD9-116C-4091-BE31-531B5A5E1B32}" presName="connector1" presStyleLbl="sibTrans2D1" presStyleIdx="0" presStyleCnt="3"/>
      <dgm:spPr/>
    </dgm:pt>
    <dgm:pt modelId="{88A071EC-D6B8-43D3-836C-14926F4F7A3D}" type="pres">
      <dgm:prSet presAssocID="{1C77111E-47EB-4D8B-A034-FA50A4FA8F0D}" presName="connector2" presStyleLbl="sibTrans2D1" presStyleIdx="1" presStyleCnt="3"/>
      <dgm:spPr/>
    </dgm:pt>
    <dgm:pt modelId="{1828DC95-0192-4E39-B275-111DB228AF90}" type="pres">
      <dgm:prSet presAssocID="{1AC5AB1A-B6D9-4FFE-93D8-28BAA4AA542E}" presName="connector3" presStyleLbl="sibTrans2D1" presStyleIdx="2" presStyleCnt="3"/>
      <dgm:spPr/>
    </dgm:pt>
  </dgm:ptLst>
  <dgm:cxnLst>
    <dgm:cxn modelId="{F4B6E415-7574-4CB9-80D9-52439EF915BD}" type="presOf" srcId="{D92BE9C5-2111-4237-9EEF-058BC6C6A92C}" destId="{464A9D7B-E422-4066-9D12-E2FAAD38AEE7}" srcOrd="2" destOrd="0" presId="urn:microsoft.com/office/officeart/2005/8/layout/gear1"/>
    <dgm:cxn modelId="{7B31D02F-98BC-4E23-B9C2-BD06D95F17FF}" srcId="{E6A9B65A-7FA7-4417-9E35-135F7E91F94F}" destId="{393DEC2E-C0AA-4850-B939-C10ED8B1D950}" srcOrd="2" destOrd="0" parTransId="{055DEB3C-B542-4BFD-ACD6-B9034ECAEE94}" sibTransId="{1AC5AB1A-B6D9-4FFE-93D8-28BAA4AA542E}"/>
    <dgm:cxn modelId="{1578465E-8DB9-4A69-ACE6-C11DE8478450}" type="presOf" srcId="{D92BE9C5-2111-4237-9EEF-058BC6C6A92C}" destId="{FDE8B23D-755C-4C9E-83AC-7A899BC99AFD}" srcOrd="0" destOrd="0" presId="urn:microsoft.com/office/officeart/2005/8/layout/gear1"/>
    <dgm:cxn modelId="{D7C5E267-BFD2-497E-9CC0-2CB8E313849A}" srcId="{E6A9B65A-7FA7-4417-9E35-135F7E91F94F}" destId="{9688415D-1134-46F2-9307-4E6783308488}" srcOrd="0" destOrd="0" parTransId="{A25CF70C-A94B-4C39-A296-31B4DDEEC86B}" sibTransId="{BB5E5CD9-116C-4091-BE31-531B5A5E1B32}"/>
    <dgm:cxn modelId="{D18FF76D-C211-4C0E-A4CA-C1B42D40AA70}" type="presOf" srcId="{BB5E5CD9-116C-4091-BE31-531B5A5E1B32}" destId="{4B32C93A-C06C-45F0-8CE9-7CEAB678355C}" srcOrd="0" destOrd="0" presId="urn:microsoft.com/office/officeart/2005/8/layout/gear1"/>
    <dgm:cxn modelId="{29E86255-8931-450C-8817-20FC6DDA9E27}" type="presOf" srcId="{9688415D-1134-46F2-9307-4E6783308488}" destId="{041B3486-72D9-4D34-82F6-05F818BBB24E}" srcOrd="0" destOrd="0" presId="urn:microsoft.com/office/officeart/2005/8/layout/gear1"/>
    <dgm:cxn modelId="{BD793C57-0F29-4F06-A447-F932A82389F0}" type="presOf" srcId="{393DEC2E-C0AA-4850-B939-C10ED8B1D950}" destId="{ED1AD1BB-4238-45F9-BF67-669B9C2D3DA3}" srcOrd="3" destOrd="0" presId="urn:microsoft.com/office/officeart/2005/8/layout/gear1"/>
    <dgm:cxn modelId="{7057837F-B657-478E-9AFE-DA9309E4CAB5}" type="presOf" srcId="{9688415D-1134-46F2-9307-4E6783308488}" destId="{910FA31D-7345-44C9-A970-91A63C79ED9F}" srcOrd="2" destOrd="0" presId="urn:microsoft.com/office/officeart/2005/8/layout/gear1"/>
    <dgm:cxn modelId="{E72EE590-2352-41BD-943C-1AB4CC2A7943}" type="presOf" srcId="{9688415D-1134-46F2-9307-4E6783308488}" destId="{6EF4FFFF-DE76-4F3E-B612-ED2A76F259E2}" srcOrd="1" destOrd="0" presId="urn:microsoft.com/office/officeart/2005/8/layout/gear1"/>
    <dgm:cxn modelId="{D0859392-3AF2-4EBB-A267-37A6A97CF8E0}" type="presOf" srcId="{E6A9B65A-7FA7-4417-9E35-135F7E91F94F}" destId="{07009011-5A05-422C-B569-3753734CDF16}" srcOrd="0" destOrd="0" presId="urn:microsoft.com/office/officeart/2005/8/layout/gear1"/>
    <dgm:cxn modelId="{0654A596-2F1C-43B3-997F-686136010F78}" type="presOf" srcId="{393DEC2E-C0AA-4850-B939-C10ED8B1D950}" destId="{425651A0-EEF8-4A37-B95D-CFFC20CB2794}" srcOrd="1" destOrd="0" presId="urn:microsoft.com/office/officeart/2005/8/layout/gear1"/>
    <dgm:cxn modelId="{2A8A89B5-3B78-4577-8307-C0148FBC018D}" srcId="{E6A9B65A-7FA7-4417-9E35-135F7E91F94F}" destId="{D92BE9C5-2111-4237-9EEF-058BC6C6A92C}" srcOrd="1" destOrd="0" parTransId="{4D47BE44-1A59-4183-A101-337C5CE254F8}" sibTransId="{1C77111E-47EB-4D8B-A034-FA50A4FA8F0D}"/>
    <dgm:cxn modelId="{62511EC6-3F27-4690-8911-6BA25BC30536}" type="presOf" srcId="{393DEC2E-C0AA-4850-B939-C10ED8B1D950}" destId="{858C36E8-AA3E-489A-AA01-61659B24ECA6}" srcOrd="2" destOrd="0" presId="urn:microsoft.com/office/officeart/2005/8/layout/gear1"/>
    <dgm:cxn modelId="{127772DF-29B7-4476-BDDA-2751A40FA074}" type="presOf" srcId="{D92BE9C5-2111-4237-9EEF-058BC6C6A92C}" destId="{4C9AD1DA-CCFD-4EC3-B95F-2B4DD2BDF2B6}" srcOrd="1" destOrd="0" presId="urn:microsoft.com/office/officeart/2005/8/layout/gear1"/>
    <dgm:cxn modelId="{3B1391E0-C56D-4F4B-9C31-024E375276C2}" type="presOf" srcId="{1AC5AB1A-B6D9-4FFE-93D8-28BAA4AA542E}" destId="{1828DC95-0192-4E39-B275-111DB228AF90}" srcOrd="0" destOrd="0" presId="urn:microsoft.com/office/officeart/2005/8/layout/gear1"/>
    <dgm:cxn modelId="{FCE264F3-A843-42C2-ACF5-D6E112279B15}" type="presOf" srcId="{1C77111E-47EB-4D8B-A034-FA50A4FA8F0D}" destId="{88A071EC-D6B8-43D3-836C-14926F4F7A3D}" srcOrd="0" destOrd="0" presId="urn:microsoft.com/office/officeart/2005/8/layout/gear1"/>
    <dgm:cxn modelId="{7DCF78F8-D00D-4A67-80F5-79697576AEFD}" type="presOf" srcId="{393DEC2E-C0AA-4850-B939-C10ED8B1D950}" destId="{0E869E7F-AD0D-4D2D-AF28-914A4B3A5DAB}" srcOrd="0" destOrd="0" presId="urn:microsoft.com/office/officeart/2005/8/layout/gear1"/>
    <dgm:cxn modelId="{F8B93191-A100-4892-BA44-74A255C76E82}" type="presParOf" srcId="{07009011-5A05-422C-B569-3753734CDF16}" destId="{041B3486-72D9-4D34-82F6-05F818BBB24E}" srcOrd="0" destOrd="0" presId="urn:microsoft.com/office/officeart/2005/8/layout/gear1"/>
    <dgm:cxn modelId="{E51E6FEE-124D-4144-973A-6AA5C97564EA}" type="presParOf" srcId="{07009011-5A05-422C-B569-3753734CDF16}" destId="{6EF4FFFF-DE76-4F3E-B612-ED2A76F259E2}" srcOrd="1" destOrd="0" presId="urn:microsoft.com/office/officeart/2005/8/layout/gear1"/>
    <dgm:cxn modelId="{84CE1426-8B03-4461-9CAC-DAD13A131DE4}" type="presParOf" srcId="{07009011-5A05-422C-B569-3753734CDF16}" destId="{910FA31D-7345-44C9-A970-91A63C79ED9F}" srcOrd="2" destOrd="0" presId="urn:microsoft.com/office/officeart/2005/8/layout/gear1"/>
    <dgm:cxn modelId="{D4A16CAA-F206-4A8E-9F60-0F2D2BFDA731}" type="presParOf" srcId="{07009011-5A05-422C-B569-3753734CDF16}" destId="{FDE8B23D-755C-4C9E-83AC-7A899BC99AFD}" srcOrd="3" destOrd="0" presId="urn:microsoft.com/office/officeart/2005/8/layout/gear1"/>
    <dgm:cxn modelId="{CA8D6AB2-141B-4128-A0E0-01A7711B7ACE}" type="presParOf" srcId="{07009011-5A05-422C-B569-3753734CDF16}" destId="{4C9AD1DA-CCFD-4EC3-B95F-2B4DD2BDF2B6}" srcOrd="4" destOrd="0" presId="urn:microsoft.com/office/officeart/2005/8/layout/gear1"/>
    <dgm:cxn modelId="{F2903F27-E901-447A-842E-B5423BE86B0C}" type="presParOf" srcId="{07009011-5A05-422C-B569-3753734CDF16}" destId="{464A9D7B-E422-4066-9D12-E2FAAD38AEE7}" srcOrd="5" destOrd="0" presId="urn:microsoft.com/office/officeart/2005/8/layout/gear1"/>
    <dgm:cxn modelId="{CC8E4B3B-FBB6-4C75-BC71-97AE3CFE961B}" type="presParOf" srcId="{07009011-5A05-422C-B569-3753734CDF16}" destId="{0E869E7F-AD0D-4D2D-AF28-914A4B3A5DAB}" srcOrd="6" destOrd="0" presId="urn:microsoft.com/office/officeart/2005/8/layout/gear1"/>
    <dgm:cxn modelId="{D8599E9E-9C8E-492D-987A-FB30263F59AC}" type="presParOf" srcId="{07009011-5A05-422C-B569-3753734CDF16}" destId="{425651A0-EEF8-4A37-B95D-CFFC20CB2794}" srcOrd="7" destOrd="0" presId="urn:microsoft.com/office/officeart/2005/8/layout/gear1"/>
    <dgm:cxn modelId="{EA177DAE-3DA0-4275-B7F2-788B34D82300}" type="presParOf" srcId="{07009011-5A05-422C-B569-3753734CDF16}" destId="{858C36E8-AA3E-489A-AA01-61659B24ECA6}" srcOrd="8" destOrd="0" presId="urn:microsoft.com/office/officeart/2005/8/layout/gear1"/>
    <dgm:cxn modelId="{EE0D02B7-FBF8-4465-98A3-62EB38DB0D25}" type="presParOf" srcId="{07009011-5A05-422C-B569-3753734CDF16}" destId="{ED1AD1BB-4238-45F9-BF67-669B9C2D3DA3}" srcOrd="9" destOrd="0" presId="urn:microsoft.com/office/officeart/2005/8/layout/gear1"/>
    <dgm:cxn modelId="{038A2D69-8881-41B5-8915-BEA09EC3B5BC}" type="presParOf" srcId="{07009011-5A05-422C-B569-3753734CDF16}" destId="{4B32C93A-C06C-45F0-8CE9-7CEAB678355C}" srcOrd="10" destOrd="0" presId="urn:microsoft.com/office/officeart/2005/8/layout/gear1"/>
    <dgm:cxn modelId="{F9D81BFA-DD75-4348-97BE-E351AE52B017}" type="presParOf" srcId="{07009011-5A05-422C-B569-3753734CDF16}" destId="{88A071EC-D6B8-43D3-836C-14926F4F7A3D}" srcOrd="11" destOrd="0" presId="urn:microsoft.com/office/officeart/2005/8/layout/gear1"/>
    <dgm:cxn modelId="{A0BBE93F-9E5F-49B1-9F71-853DDEE66767}" type="presParOf" srcId="{07009011-5A05-422C-B569-3753734CDF16}" destId="{1828DC95-0192-4E39-B275-111DB228AF9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2428F-B723-4270-A543-EE15AAEECA0A}">
      <dsp:nvSpPr>
        <dsp:cNvPr id="0" name=""/>
        <dsp:cNvSpPr/>
      </dsp:nvSpPr>
      <dsp:spPr>
        <a:xfrm>
          <a:off x="0" y="674211"/>
          <a:ext cx="4613497" cy="2883435"/>
        </a:xfrm>
        <a:prstGeom prst="swooshArrow">
          <a:avLst>
            <a:gd name="adj1" fmla="val 25000"/>
            <a:gd name="adj2" fmla="val 25000"/>
          </a:avLst>
        </a:prstGeom>
        <a:solidFill>
          <a:srgbClr val="FFC1C0"/>
        </a:solidFill>
        <a:ln w="381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CEBAE-1BDE-4BE1-B720-2057B4DF648A}">
      <dsp:nvSpPr>
        <dsp:cNvPr id="0" name=""/>
        <dsp:cNvSpPr/>
      </dsp:nvSpPr>
      <dsp:spPr>
        <a:xfrm>
          <a:off x="540032" y="2809731"/>
          <a:ext cx="274813" cy="258571"/>
        </a:xfrm>
        <a:prstGeom prst="ellipse">
          <a:avLst/>
        </a:prstGeom>
        <a:solidFill>
          <a:srgbClr val="FF5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36CC9-1406-4679-8F14-45B050514927}">
      <dsp:nvSpPr>
        <dsp:cNvPr id="0" name=""/>
        <dsp:cNvSpPr/>
      </dsp:nvSpPr>
      <dsp:spPr>
        <a:xfrm>
          <a:off x="645889" y="3045894"/>
          <a:ext cx="1074944" cy="833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6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兒童期</a:t>
          </a:r>
          <a:endParaRPr lang="zh-HK" altLang="en-US" sz="2400" b="1" kern="1200" dirty="0">
            <a:solidFill>
              <a:srgbClr val="74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5889" y="3045894"/>
        <a:ext cx="1074944" cy="833312"/>
      </dsp:txXfrm>
    </dsp:sp>
    <dsp:sp modelId="{11161971-9DD7-4CBA-8FF9-02D822DB8DE7}">
      <dsp:nvSpPr>
        <dsp:cNvPr id="0" name=""/>
        <dsp:cNvSpPr/>
      </dsp:nvSpPr>
      <dsp:spPr>
        <a:xfrm>
          <a:off x="1711666" y="2082672"/>
          <a:ext cx="349716" cy="315877"/>
        </a:xfrm>
        <a:prstGeom prst="ellipse">
          <a:avLst/>
        </a:prstGeom>
        <a:solidFill>
          <a:srgbClr val="FF5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F7E39-E334-4D70-AD25-FAD32B5B2B76}">
      <dsp:nvSpPr>
        <dsp:cNvPr id="0" name=""/>
        <dsp:cNvSpPr/>
      </dsp:nvSpPr>
      <dsp:spPr>
        <a:xfrm>
          <a:off x="1640223" y="2377111"/>
          <a:ext cx="1107239" cy="156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96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少年期</a:t>
          </a:r>
          <a:endParaRPr lang="zh-HK" altLang="en-US" sz="2400" b="1" kern="1200" dirty="0">
            <a:solidFill>
              <a:srgbClr val="74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40223" y="2377111"/>
        <a:ext cx="1107239" cy="1568588"/>
      </dsp:txXfrm>
    </dsp:sp>
    <dsp:sp modelId="{4435C27D-2A6D-4B6B-A423-4EF6FEDC5B11}">
      <dsp:nvSpPr>
        <dsp:cNvPr id="0" name=""/>
        <dsp:cNvSpPr/>
      </dsp:nvSpPr>
      <dsp:spPr>
        <a:xfrm>
          <a:off x="3119737" y="1539409"/>
          <a:ext cx="407023" cy="390059"/>
        </a:xfrm>
        <a:prstGeom prst="ellipse">
          <a:avLst/>
        </a:prstGeom>
        <a:solidFill>
          <a:srgbClr val="FF5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04BE6-C975-4B75-8A96-14E989639F85}">
      <dsp:nvSpPr>
        <dsp:cNvPr id="0" name=""/>
        <dsp:cNvSpPr/>
      </dsp:nvSpPr>
      <dsp:spPr>
        <a:xfrm>
          <a:off x="3033651" y="2107402"/>
          <a:ext cx="1107239" cy="2003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99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青年期</a:t>
          </a:r>
          <a:endParaRPr lang="zh-HK" altLang="en-US" sz="2400" b="1" kern="1200" dirty="0">
            <a:solidFill>
              <a:srgbClr val="74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33651" y="2107402"/>
        <a:ext cx="1107239" cy="2003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7FA1E-BE86-4D41-AB6D-88A57000CFB6}">
      <dsp:nvSpPr>
        <dsp:cNvPr id="0" name=""/>
        <dsp:cNvSpPr/>
      </dsp:nvSpPr>
      <dsp:spPr>
        <a:xfrm>
          <a:off x="3700401" y="577"/>
          <a:ext cx="5550602" cy="2252911"/>
        </a:xfrm>
        <a:prstGeom prst="rightArrow">
          <a:avLst>
            <a:gd name="adj1" fmla="val 75000"/>
            <a:gd name="adj2" fmla="val 50000"/>
          </a:avLst>
        </a:prstGeom>
        <a:solidFill>
          <a:srgbClr val="FFE5E5">
            <a:alpha val="90000"/>
          </a:srgb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學科選擇、</a:t>
          </a:r>
          <a:r>
            <a:rPr lang="zh-TW" altLang="en-US" sz="2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rPr>
            <a:t>升學路徑、職業選擇</a:t>
          </a:r>
          <a:endParaRPr lang="zh-HK" altLang="en-US" sz="2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+mn-cs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成績主導</a:t>
          </a:r>
          <a:endParaRPr lang="zh-HK" altLang="en-US" sz="26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700401" y="282191"/>
        <a:ext cx="4705760" cy="1689683"/>
      </dsp:txXfrm>
    </dsp:sp>
    <dsp:sp modelId="{DD1B5C48-6968-4056-9C40-EDC7D61F1652}">
      <dsp:nvSpPr>
        <dsp:cNvPr id="0" name=""/>
        <dsp:cNvSpPr/>
      </dsp:nvSpPr>
      <dsp:spPr>
        <a:xfrm>
          <a:off x="0" y="577"/>
          <a:ext cx="3700401" cy="2252911"/>
        </a:xfrm>
        <a:prstGeom prst="roundRect">
          <a:avLst/>
        </a:prstGeom>
        <a:solidFill>
          <a:srgbClr val="F55959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升學及就業</a:t>
          </a:r>
          <a:endParaRPr lang="zh-HK" altLang="en-US" sz="44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109978" y="110555"/>
        <a:ext cx="3480445" cy="2032955"/>
      </dsp:txXfrm>
    </dsp:sp>
    <dsp:sp modelId="{1F7D5F2A-4AC7-452E-B69A-C10CC9F030D1}">
      <dsp:nvSpPr>
        <dsp:cNvPr id="0" name=""/>
        <dsp:cNvSpPr/>
      </dsp:nvSpPr>
      <dsp:spPr>
        <a:xfrm>
          <a:off x="3700401" y="2478780"/>
          <a:ext cx="5550602" cy="2252911"/>
        </a:xfrm>
        <a:prstGeom prst="rightArrow">
          <a:avLst>
            <a:gd name="adj1" fmla="val 75000"/>
            <a:gd name="adj2" fmla="val 50000"/>
          </a:avLst>
        </a:prstGeom>
        <a:solidFill>
          <a:srgbClr val="FFE5E5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kern="1200" dirty="0">
              <a:latin typeface="Microsoft JhengHei"/>
              <a:ea typeface="Microsoft JhengHei"/>
            </a:rPr>
            <a:t>自我探索、能力培養、價值觀塑造和訂立志向</a:t>
          </a:r>
          <a:endParaRPr lang="en-US" altLang="zh-TW" sz="2600" kern="1200" dirty="0">
            <a:latin typeface="Microsoft JhengHei"/>
            <a:ea typeface="Microsoft JhengHei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內在動機</a:t>
          </a:r>
          <a:endParaRPr lang="zh-HK" altLang="en-US" sz="26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700401" y="2760394"/>
        <a:ext cx="4705760" cy="1689683"/>
      </dsp:txXfrm>
    </dsp:sp>
    <dsp:sp modelId="{1E7AFFD5-B2CA-4171-AE93-B611A5E220DA}">
      <dsp:nvSpPr>
        <dsp:cNvPr id="0" name=""/>
        <dsp:cNvSpPr/>
      </dsp:nvSpPr>
      <dsp:spPr>
        <a:xfrm>
          <a:off x="0" y="2478780"/>
          <a:ext cx="3700401" cy="2252911"/>
        </a:xfrm>
        <a:prstGeom prst="roundRect">
          <a:avLst/>
        </a:prstGeom>
        <a:solidFill>
          <a:srgbClr val="FF999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生涯規劃</a:t>
          </a:r>
          <a:endParaRPr lang="zh-HK" altLang="en-US" sz="44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109978" y="2588758"/>
        <a:ext cx="3480445" cy="2032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8C6AA-A328-4407-A4A9-841D346FBE01}">
      <dsp:nvSpPr>
        <dsp:cNvPr id="0" name=""/>
        <dsp:cNvSpPr/>
      </dsp:nvSpPr>
      <dsp:spPr>
        <a:xfrm>
          <a:off x="3470914" y="1892"/>
          <a:ext cx="1149728" cy="747323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興趣</a:t>
          </a:r>
          <a:endParaRPr 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7395" y="38373"/>
        <a:ext cx="1076766" cy="674361"/>
      </dsp:txXfrm>
    </dsp:sp>
    <dsp:sp modelId="{71DEBF13-64F6-478A-8BA9-4049BEC888CA}">
      <dsp:nvSpPr>
        <dsp:cNvPr id="0" name=""/>
        <dsp:cNvSpPr/>
      </dsp:nvSpPr>
      <dsp:spPr>
        <a:xfrm>
          <a:off x="2278354" y="373589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2350025" y="101112"/>
              </a:moveTo>
              <a:arcTo wR="1761765" hR="1761765" stAng="17370354" swAng="158304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56AE8-BCFE-46B5-8775-90B3E97B31AB}">
      <dsp:nvSpPr>
        <dsp:cNvPr id="0" name=""/>
        <dsp:cNvSpPr/>
      </dsp:nvSpPr>
      <dsp:spPr>
        <a:xfrm>
          <a:off x="5011709" y="915001"/>
          <a:ext cx="1149728" cy="747323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選校</a:t>
          </a:r>
          <a:endParaRPr 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48190" y="951482"/>
        <a:ext cx="1076766" cy="674361"/>
      </dsp:txXfrm>
    </dsp:sp>
    <dsp:sp modelId="{0841D937-18D3-446F-AB82-9039F5C4BF31}">
      <dsp:nvSpPr>
        <dsp:cNvPr id="0" name=""/>
        <dsp:cNvSpPr/>
      </dsp:nvSpPr>
      <dsp:spPr>
        <a:xfrm>
          <a:off x="2260769" y="295391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3483769" y="1389584"/>
              </a:moveTo>
              <a:arcTo wR="1761765" hR="1761765" stAng="20868248" swAng="4853444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001F5-F153-443D-A495-0B995F32B328}">
      <dsp:nvSpPr>
        <dsp:cNvPr id="0" name=""/>
        <dsp:cNvSpPr/>
      </dsp:nvSpPr>
      <dsp:spPr>
        <a:xfrm>
          <a:off x="3558348" y="3458351"/>
          <a:ext cx="1082618" cy="7133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活動</a:t>
          </a:r>
          <a:endParaRPr lang="en-US" sz="28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93169" y="3493172"/>
        <a:ext cx="1012976" cy="643678"/>
      </dsp:txXfrm>
    </dsp:sp>
    <dsp:sp modelId="{613900CD-DB0B-467A-9F5A-1126678BF2AC}">
      <dsp:nvSpPr>
        <dsp:cNvPr id="0" name=""/>
        <dsp:cNvSpPr/>
      </dsp:nvSpPr>
      <dsp:spPr>
        <a:xfrm>
          <a:off x="3420921" y="2663939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146806" y="1057686"/>
              </a:moveTo>
              <a:arcTo wR="1761765" hR="1761765" stAng="12213354" swAng="5017122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9C435-DC3F-4ECB-9D0C-1A7FAD29599A}">
      <dsp:nvSpPr>
        <dsp:cNvPr id="0" name=""/>
        <dsp:cNvSpPr/>
      </dsp:nvSpPr>
      <dsp:spPr>
        <a:xfrm>
          <a:off x="4962448" y="2749691"/>
          <a:ext cx="1149728" cy="747323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擇業</a:t>
          </a:r>
          <a:endParaRPr 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998929" y="2786172"/>
        <a:ext cx="1076766" cy="674361"/>
      </dsp:txXfrm>
    </dsp:sp>
    <dsp:sp modelId="{2254B5EF-1A51-4148-ADD9-13D789035C81}">
      <dsp:nvSpPr>
        <dsp:cNvPr id="0" name=""/>
        <dsp:cNvSpPr/>
      </dsp:nvSpPr>
      <dsp:spPr>
        <a:xfrm>
          <a:off x="2302613" y="394168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2885892" y="3118288"/>
              </a:moveTo>
              <a:arcTo wR="1761765" hR="1761765" stAng="3021122" swAng="505905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96FF4-7072-4BF3-956F-A244A9CE3CC8}">
      <dsp:nvSpPr>
        <dsp:cNvPr id="0" name=""/>
        <dsp:cNvSpPr/>
      </dsp:nvSpPr>
      <dsp:spPr>
        <a:xfrm>
          <a:off x="1945181" y="2644539"/>
          <a:ext cx="1149728" cy="747323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志向</a:t>
          </a:r>
          <a:endParaRPr 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81662" y="2681020"/>
        <a:ext cx="1076766" cy="674361"/>
      </dsp:txXfrm>
    </dsp:sp>
    <dsp:sp modelId="{5BD71275-81B4-453F-ABC4-239F5D625D6A}">
      <dsp:nvSpPr>
        <dsp:cNvPr id="0" name=""/>
        <dsp:cNvSpPr/>
      </dsp:nvSpPr>
      <dsp:spPr>
        <a:xfrm>
          <a:off x="2284013" y="375553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71702" y="2259262"/>
              </a:moveTo>
              <a:arcTo wR="1761765" hR="1761765" stAng="9815841" swAng="1968319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F65A88-1665-49F8-969D-7CE5E49EE0BB}">
      <dsp:nvSpPr>
        <dsp:cNvPr id="0" name=""/>
        <dsp:cNvSpPr/>
      </dsp:nvSpPr>
      <dsp:spPr>
        <a:xfrm>
          <a:off x="1945181" y="882774"/>
          <a:ext cx="1149728" cy="747323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</a:t>
          </a:r>
          <a:endParaRPr 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81662" y="919255"/>
        <a:ext cx="1076766" cy="674361"/>
      </dsp:txXfrm>
    </dsp:sp>
    <dsp:sp modelId="{75743F7A-E51D-438A-8273-C3637BFE5432}">
      <dsp:nvSpPr>
        <dsp:cNvPr id="0" name=""/>
        <dsp:cNvSpPr/>
      </dsp:nvSpPr>
      <dsp:spPr>
        <a:xfrm>
          <a:off x="2284013" y="375553"/>
          <a:ext cx="3523530" cy="3523530"/>
        </a:xfrm>
        <a:custGeom>
          <a:avLst/>
          <a:gdLst/>
          <a:ahLst/>
          <a:cxnLst/>
          <a:rect l="0" t="0" r="0" b="0"/>
          <a:pathLst>
            <a:path>
              <a:moveTo>
                <a:pt x="530419" y="501763"/>
              </a:moveTo>
              <a:arcTo wR="1761765" hR="1761765" stAng="13539541" swAng="150259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B3486-72D9-4D34-82F6-05F818BBB24E}">
      <dsp:nvSpPr>
        <dsp:cNvPr id="0" name=""/>
        <dsp:cNvSpPr/>
      </dsp:nvSpPr>
      <dsp:spPr>
        <a:xfrm>
          <a:off x="2521454" y="1168859"/>
          <a:ext cx="1428605" cy="142860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社</a:t>
          </a:r>
          <a:endParaRPr lang="zh-HK" altLang="en-US" sz="2800" kern="1200" dirty="0"/>
        </a:p>
      </dsp:txBody>
      <dsp:txXfrm>
        <a:off x="2808667" y="1503503"/>
        <a:ext cx="854179" cy="734332"/>
      </dsp:txXfrm>
    </dsp:sp>
    <dsp:sp modelId="{FDE8B23D-755C-4C9E-83AC-7A899BC99AFD}">
      <dsp:nvSpPr>
        <dsp:cNvPr id="0" name=""/>
        <dsp:cNvSpPr/>
      </dsp:nvSpPr>
      <dsp:spPr>
        <a:xfrm>
          <a:off x="1690265" y="831188"/>
          <a:ext cx="1038986" cy="103898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校</a:t>
          </a:r>
          <a:endParaRPr lang="zh-HK" altLang="en-US" sz="2800" kern="1200" dirty="0"/>
        </a:p>
      </dsp:txBody>
      <dsp:txXfrm>
        <a:off x="1951833" y="1094337"/>
        <a:ext cx="515850" cy="512688"/>
      </dsp:txXfrm>
    </dsp:sp>
    <dsp:sp modelId="{0E869E7F-AD0D-4D2D-AF28-914A4B3A5DAB}">
      <dsp:nvSpPr>
        <dsp:cNvPr id="0" name=""/>
        <dsp:cNvSpPr/>
      </dsp:nvSpPr>
      <dsp:spPr>
        <a:xfrm rot="20700000">
          <a:off x="2272203" y="114394"/>
          <a:ext cx="1017994" cy="101799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家</a:t>
          </a:r>
          <a:endParaRPr lang="zh-HK" altLang="en-US" sz="2800" kern="1200" dirty="0"/>
        </a:p>
      </dsp:txBody>
      <dsp:txXfrm rot="-20700000">
        <a:off x="2495479" y="337670"/>
        <a:ext cx="571442" cy="571442"/>
      </dsp:txXfrm>
    </dsp:sp>
    <dsp:sp modelId="{4B32C93A-C06C-45F0-8CE9-7CEAB678355C}">
      <dsp:nvSpPr>
        <dsp:cNvPr id="0" name=""/>
        <dsp:cNvSpPr/>
      </dsp:nvSpPr>
      <dsp:spPr>
        <a:xfrm>
          <a:off x="2394982" y="962571"/>
          <a:ext cx="1828615" cy="1828615"/>
        </a:xfrm>
        <a:prstGeom prst="circularArrow">
          <a:avLst>
            <a:gd name="adj1" fmla="val 4687"/>
            <a:gd name="adj2" fmla="val 299029"/>
            <a:gd name="adj3" fmla="val 2459839"/>
            <a:gd name="adj4" fmla="val 1598844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071EC-D6B8-43D3-836C-14926F4F7A3D}">
      <dsp:nvSpPr>
        <dsp:cNvPr id="0" name=""/>
        <dsp:cNvSpPr/>
      </dsp:nvSpPr>
      <dsp:spPr>
        <a:xfrm>
          <a:off x="1506263" y="608153"/>
          <a:ext cx="1328603" cy="132860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8DC95-0192-4E39-B275-111DB228AF90}">
      <dsp:nvSpPr>
        <dsp:cNvPr id="0" name=""/>
        <dsp:cNvSpPr/>
      </dsp:nvSpPr>
      <dsp:spPr>
        <a:xfrm>
          <a:off x="2036731" y="-101731"/>
          <a:ext cx="1432501" cy="14325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C3C55BE-80C5-47FB-A5B4-59B1A279EF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639BE5A-2A83-4095-8EF0-034342A9B1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DDFA492-6D6A-4A0A-A509-CD1FD6D3ECFB}" type="datetimeFigureOut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4" name="投影片影像版面配置區 3">
            <a:extLst>
              <a:ext uri="{FF2B5EF4-FFF2-40B4-BE49-F238E27FC236}">
                <a16:creationId xmlns:a16="http://schemas.microsoft.com/office/drawing/2014/main" id="{705717FD-0C31-4195-81B6-1F79D9B7DA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HK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19172EBC-0A4A-40BF-87BA-318CED4A1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en-HK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D74D9C-0473-4C65-9BF0-DEC4EBF9F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805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FD0A56A-0BF5-42A7-9161-586C35256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25E30F5-9D68-40F2-9A21-5326B4AE6152}" type="slidenum">
              <a:rPr lang="en-HK" altLang="zh-HK"/>
              <a:pPr/>
              <a:t>‹#›</a:t>
            </a:fld>
            <a:endParaRPr lang="en-HK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影像版面配置區 1">
            <a:extLst>
              <a:ext uri="{FF2B5EF4-FFF2-40B4-BE49-F238E27FC236}">
                <a16:creationId xmlns:a16="http://schemas.microsoft.com/office/drawing/2014/main" id="{7D32ACF7-ABF8-4A8D-B482-276870598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備忘稿版面配置區 2">
            <a:extLst>
              <a:ext uri="{FF2B5EF4-FFF2-40B4-BE49-F238E27FC236}">
                <a16:creationId xmlns:a16="http://schemas.microsoft.com/office/drawing/2014/main" id="{9E8D8735-EFA6-4D15-8461-F1A4F14D7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7412" name="投影片編號版面配置區 3">
            <a:extLst>
              <a:ext uri="{FF2B5EF4-FFF2-40B4-BE49-F238E27FC236}">
                <a16:creationId xmlns:a16="http://schemas.microsoft.com/office/drawing/2014/main" id="{E216BA85-889A-438E-860C-2A8DB4FEFB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1BC8E3-6C11-4D5E-9B02-00D4EBB158BE}" type="slidenum">
              <a:rPr lang="en-HK" altLang="zh-HK"/>
              <a:pPr/>
              <a:t>2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D9D5FA73-3B99-451E-A90A-698DF1861E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03D0748-9B89-4C12-9F88-2CE8E5FB9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一個青年人想當寵物美容師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家庭經驗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自小家中養狗狗和貓貓，與動物產生深厚感情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父母態度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鼓勵子女結合興趣與工作，尊重子女自由選擇職業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社會環境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越來越多人養寵物，寵物美容越來越普遍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學校教育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學校舉辦寵物美容師職業講座，學生了解到寵物美容行業發展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文化轉變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社會文化認為有前途行業已不限於傳統醫生律師工種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1EF49128-4292-4C02-AE2C-E83B248F9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ECEC06-78EA-4FDC-A472-9175E8E16307}" type="slidenum">
              <a:rPr lang="en-HK" altLang="zh-HK"/>
              <a:pPr/>
              <a:t>15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影像版面配置區 1">
            <a:extLst>
              <a:ext uri="{FF2B5EF4-FFF2-40B4-BE49-F238E27FC236}">
                <a16:creationId xmlns:a16="http://schemas.microsoft.com/office/drawing/2014/main" id="{60FC404C-2F45-4D3B-850A-760ACC46D8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E08AD8CC-044F-423B-8341-2AAF9E615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149AE6F7-7F04-42A9-8235-FA081AE02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3DF228-271B-4248-AB7D-D17ABED5A307}" type="slidenum">
              <a:rPr lang="en-HK" altLang="zh-HK"/>
              <a:pPr/>
              <a:t>16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6752D3D-2384-4D77-86BD-AAC344292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C0803F0C-0FD0-4DF9-8FAC-79B76665D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1E16144-986D-4557-9D07-BAE98E04A6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73CAE5-EA14-4A3E-B70E-EFB16DC1B569}" type="slidenum">
              <a:rPr lang="en-HK" altLang="zh-HK"/>
              <a:pPr/>
              <a:t>18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影像版面配置區 1">
            <a:extLst>
              <a:ext uri="{FF2B5EF4-FFF2-40B4-BE49-F238E27FC236}">
                <a16:creationId xmlns:a16="http://schemas.microsoft.com/office/drawing/2014/main" id="{3965AF83-6454-439C-A82A-F8AE8D18F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備忘稿版面配置區 2">
            <a:extLst>
              <a:ext uri="{FF2B5EF4-FFF2-40B4-BE49-F238E27FC236}">
                <a16:creationId xmlns:a16="http://schemas.microsoft.com/office/drawing/2014/main" id="{D47632EC-139A-4A26-9CD3-FBB0BC3B7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7108" name="投影片編號版面配置區 3">
            <a:extLst>
              <a:ext uri="{FF2B5EF4-FFF2-40B4-BE49-F238E27FC236}">
                <a16:creationId xmlns:a16="http://schemas.microsoft.com/office/drawing/2014/main" id="{DDDE7212-6F56-471A-90BA-BFE08D50A7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CE2E9A-37AC-4447-95A0-CD4852341641}" type="slidenum">
              <a:rPr lang="en-HK" altLang="zh-HK"/>
              <a:pPr/>
              <a:t>19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影像版面配置區 1">
            <a:extLst>
              <a:ext uri="{FF2B5EF4-FFF2-40B4-BE49-F238E27FC236}">
                <a16:creationId xmlns:a16="http://schemas.microsoft.com/office/drawing/2014/main" id="{889C7944-D6EF-4EA1-9D3B-EC2CE4846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>
            <a:extLst>
              <a:ext uri="{FF2B5EF4-FFF2-40B4-BE49-F238E27FC236}">
                <a16:creationId xmlns:a16="http://schemas.microsoft.com/office/drawing/2014/main" id="{95518BD2-07F4-4173-9BC5-8BD42A37C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4A9CD643-88ED-416F-AC28-F972E0A88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D5EAB57-38C0-4653-86F1-0ADCA25E32AE}" type="slidenum">
              <a:rPr lang="en-HK" altLang="zh-HK"/>
              <a:pPr/>
              <a:t>20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影像版面配置區 1">
            <a:extLst>
              <a:ext uri="{FF2B5EF4-FFF2-40B4-BE49-F238E27FC236}">
                <a16:creationId xmlns:a16="http://schemas.microsoft.com/office/drawing/2014/main" id="{BF17C2AF-3236-47B1-B55B-3A7C9186B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>
            <a:extLst>
              <a:ext uri="{FF2B5EF4-FFF2-40B4-BE49-F238E27FC236}">
                <a16:creationId xmlns:a16="http://schemas.microsoft.com/office/drawing/2014/main" id="{27154C03-4A8F-4703-848E-03245DB46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51204" name="投影片編號版面配置區 3">
            <a:extLst>
              <a:ext uri="{FF2B5EF4-FFF2-40B4-BE49-F238E27FC236}">
                <a16:creationId xmlns:a16="http://schemas.microsoft.com/office/drawing/2014/main" id="{BAA37C5F-C52A-42EA-B631-DD2088A9FB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E8D4DF2-862F-4B8E-858D-A0D01DA4E973}" type="slidenum">
              <a:rPr lang="en-HK" altLang="zh-HK"/>
              <a:pPr/>
              <a:t>21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CEDB612B-8CD5-4C4A-9012-0B994C97A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CB6CB93C-DDA1-40E4-80DB-CD08B83E1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9CE8CAAE-3546-4C7D-988B-7EDAEBFF02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37D438-2697-4344-BE77-A72FCA8569FA}" type="slidenum">
              <a:rPr lang="en-HK" altLang="zh-HK"/>
              <a:pPr/>
              <a:t>22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影像版面配置區 1">
            <a:extLst>
              <a:ext uri="{FF2B5EF4-FFF2-40B4-BE49-F238E27FC236}">
                <a16:creationId xmlns:a16="http://schemas.microsoft.com/office/drawing/2014/main" id="{CCD95F17-7869-4EEF-84FE-15626D335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>
            <a:extLst>
              <a:ext uri="{FF2B5EF4-FFF2-40B4-BE49-F238E27FC236}">
                <a16:creationId xmlns:a16="http://schemas.microsoft.com/office/drawing/2014/main" id="{52C794DD-5771-415C-B4D0-1D4AB8009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57348" name="投影片編號版面配置區 3">
            <a:extLst>
              <a:ext uri="{FF2B5EF4-FFF2-40B4-BE49-F238E27FC236}">
                <a16:creationId xmlns:a16="http://schemas.microsoft.com/office/drawing/2014/main" id="{0122C59B-BE2E-4F9F-9B98-DC4F140ECF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F03D304-4C74-468A-AE0F-34863B86C1EA}" type="slidenum">
              <a:rPr lang="en-HK" altLang="zh-HK"/>
              <a:pPr/>
              <a:t>23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影像版面配置區 1">
            <a:extLst>
              <a:ext uri="{FF2B5EF4-FFF2-40B4-BE49-F238E27FC236}">
                <a16:creationId xmlns:a16="http://schemas.microsoft.com/office/drawing/2014/main" id="{10A4297C-17A9-4A20-95C6-4C4908C8EB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>
            <a:extLst>
              <a:ext uri="{FF2B5EF4-FFF2-40B4-BE49-F238E27FC236}">
                <a16:creationId xmlns:a16="http://schemas.microsoft.com/office/drawing/2014/main" id="{28BE8D9F-F079-4283-A63B-08192AF2B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59396" name="投影片編號版面配置區 3">
            <a:extLst>
              <a:ext uri="{FF2B5EF4-FFF2-40B4-BE49-F238E27FC236}">
                <a16:creationId xmlns:a16="http://schemas.microsoft.com/office/drawing/2014/main" id="{F7F42EBD-41F5-4122-823D-BC14FC1F9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B0746E7-C589-4D6F-B0E4-E404D0D68F5C}" type="slidenum">
              <a:rPr lang="en-HK" altLang="zh-HK"/>
              <a:pPr/>
              <a:t>24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影像版面配置區 1">
            <a:extLst>
              <a:ext uri="{FF2B5EF4-FFF2-40B4-BE49-F238E27FC236}">
                <a16:creationId xmlns:a16="http://schemas.microsoft.com/office/drawing/2014/main" id="{64DC0CD5-DA06-429D-81E6-45D4DD497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>
            <a:extLst>
              <a:ext uri="{FF2B5EF4-FFF2-40B4-BE49-F238E27FC236}">
                <a16:creationId xmlns:a16="http://schemas.microsoft.com/office/drawing/2014/main" id="{B6B0FD33-43D5-4996-A612-84AC36585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61444" name="投影片編號版面配置區 3">
            <a:extLst>
              <a:ext uri="{FF2B5EF4-FFF2-40B4-BE49-F238E27FC236}">
                <a16:creationId xmlns:a16="http://schemas.microsoft.com/office/drawing/2014/main" id="{0E04323B-96D4-413F-A9B0-9954AA10E0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22EA5DC-34CB-4D5A-B6BE-BDEA17D357CB}" type="slidenum">
              <a:rPr lang="en-HK" altLang="zh-HK"/>
              <a:pPr/>
              <a:t>25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3EDEF1A6-5148-4CB5-8438-F2BE27C4C2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A407082-13BF-4E60-A8AF-830C5D66B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7C78057-BA5B-48AA-8494-414259A7B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ECE8E5-6B8A-4C93-A1BB-1FF247B58B18}" type="slidenum">
              <a:rPr lang="en-HK" altLang="zh-HK"/>
              <a:pPr/>
              <a:t>3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影像版面配置區 1">
            <a:extLst>
              <a:ext uri="{FF2B5EF4-FFF2-40B4-BE49-F238E27FC236}">
                <a16:creationId xmlns:a16="http://schemas.microsoft.com/office/drawing/2014/main" id="{A055D882-2737-44C5-85DD-3A0F96050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>
            <a:extLst>
              <a:ext uri="{FF2B5EF4-FFF2-40B4-BE49-F238E27FC236}">
                <a16:creationId xmlns:a16="http://schemas.microsoft.com/office/drawing/2014/main" id="{EA682A2E-F6C2-490E-A481-49A811C6C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63492" name="投影片編號版面配置區 3">
            <a:extLst>
              <a:ext uri="{FF2B5EF4-FFF2-40B4-BE49-F238E27FC236}">
                <a16:creationId xmlns:a16="http://schemas.microsoft.com/office/drawing/2014/main" id="{82CFBB95-1A5D-48F3-9E2C-8C982A5C79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7126945-BB21-436F-8B5B-AF2077A05866}" type="slidenum">
              <a:rPr lang="en-HK" altLang="zh-HK"/>
              <a:pPr/>
              <a:t>26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472683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2E2D6D60-456B-4434-A78C-A22A7B4D2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F38FEF44-7255-4A49-B807-34AA06F4B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17831347-64FF-401B-A08A-BFB92D23C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5E6F4F-2BEB-4C0C-951A-3834488A5B9A}" type="slidenum">
              <a:rPr lang="en-HK" altLang="zh-HK"/>
              <a:pPr/>
              <a:t>27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影像版面配置區 1">
            <a:extLst>
              <a:ext uri="{FF2B5EF4-FFF2-40B4-BE49-F238E27FC236}">
                <a16:creationId xmlns:a16="http://schemas.microsoft.com/office/drawing/2014/main" id="{2D7D0AF6-85B0-4E71-974B-F3CEF7A7A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備忘稿版面配置區 2">
            <a:extLst>
              <a:ext uri="{FF2B5EF4-FFF2-40B4-BE49-F238E27FC236}">
                <a16:creationId xmlns:a16="http://schemas.microsoft.com/office/drawing/2014/main" id="{4B87211B-340C-4842-A9DA-500BF80F8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sz="2800" b="1" u="sng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588" name="投影片編號版面配置區 3">
            <a:extLst>
              <a:ext uri="{FF2B5EF4-FFF2-40B4-BE49-F238E27FC236}">
                <a16:creationId xmlns:a16="http://schemas.microsoft.com/office/drawing/2014/main" id="{7480AA6D-34A4-4470-8774-6EA8667116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B25CCE8-BB30-4E6E-B452-D0611D120B65}" type="slidenum">
              <a:rPr lang="en-HK" altLang="zh-HK"/>
              <a:pPr/>
              <a:t>28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影像版面配置區 1">
            <a:extLst>
              <a:ext uri="{FF2B5EF4-FFF2-40B4-BE49-F238E27FC236}">
                <a16:creationId xmlns:a16="http://schemas.microsoft.com/office/drawing/2014/main" id="{D5549BB6-5655-4494-913D-209E5CE6A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備忘稿版面配置區 2">
            <a:extLst>
              <a:ext uri="{FF2B5EF4-FFF2-40B4-BE49-F238E27FC236}">
                <a16:creationId xmlns:a16="http://schemas.microsoft.com/office/drawing/2014/main" id="{7A5EE8BC-53D9-43A9-AE20-8B8E04267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69636" name="投影片編號版面配置區 3">
            <a:extLst>
              <a:ext uri="{FF2B5EF4-FFF2-40B4-BE49-F238E27FC236}">
                <a16:creationId xmlns:a16="http://schemas.microsoft.com/office/drawing/2014/main" id="{493A61A8-87B0-4518-86B1-422ACB463F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AA827C-A62D-4508-A706-C33280376F2B}" type="slidenum">
              <a:rPr lang="en-HK" altLang="zh-HK"/>
              <a:pPr/>
              <a:t>29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F2DA2-F32C-3AA5-F9B9-D4EEFD060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影像版面配置區 1">
            <a:extLst>
              <a:ext uri="{FF2B5EF4-FFF2-40B4-BE49-F238E27FC236}">
                <a16:creationId xmlns:a16="http://schemas.microsoft.com/office/drawing/2014/main" id="{6C4BC3AE-7106-FD8B-B0FE-4B9D0C49B7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備忘稿版面配置區 2">
            <a:extLst>
              <a:ext uri="{FF2B5EF4-FFF2-40B4-BE49-F238E27FC236}">
                <a16:creationId xmlns:a16="http://schemas.microsoft.com/office/drawing/2014/main" id="{38C33949-EB68-C64E-0EBB-750974216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69636" name="投影片編號版面配置區 3">
            <a:extLst>
              <a:ext uri="{FF2B5EF4-FFF2-40B4-BE49-F238E27FC236}">
                <a16:creationId xmlns:a16="http://schemas.microsoft.com/office/drawing/2014/main" id="{97C3B7D6-5395-D911-F094-492F596238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AA827C-A62D-4508-A706-C33280376F2B}" type="slidenum">
              <a:rPr lang="en-HK" altLang="zh-HK"/>
              <a:pPr/>
              <a:t>30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843872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B40399E3-A1E7-4037-86B9-A615F156E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744E2704-CFA6-4EF0-A150-79F76BCF1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0F7D44C1-E679-4F77-857B-2A86891BF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4E6ED83-E9F9-444A-B1EA-788B8A8DC28D}" type="slidenum">
              <a:rPr lang="en-HK" altLang="zh-HK"/>
              <a:pPr/>
              <a:t>31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影像版面配置區 1">
            <a:extLst>
              <a:ext uri="{FF2B5EF4-FFF2-40B4-BE49-F238E27FC236}">
                <a16:creationId xmlns:a16="http://schemas.microsoft.com/office/drawing/2014/main" id="{65FFAD73-80F6-4384-9505-232A92081C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備忘稿版面配置區 2">
            <a:extLst>
              <a:ext uri="{FF2B5EF4-FFF2-40B4-BE49-F238E27FC236}">
                <a16:creationId xmlns:a16="http://schemas.microsoft.com/office/drawing/2014/main" id="{D64D27A9-26EA-4616-B15F-9ACF9C08B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5780" name="投影片編號版面配置區 3">
            <a:extLst>
              <a:ext uri="{FF2B5EF4-FFF2-40B4-BE49-F238E27FC236}">
                <a16:creationId xmlns:a16="http://schemas.microsoft.com/office/drawing/2014/main" id="{57A9907F-27C2-47E4-BDEB-24543B0F88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EEBFC5-5BAA-4061-858D-9B47894354FF}" type="slidenum">
              <a:rPr lang="en-HK" altLang="zh-HK"/>
              <a:pPr/>
              <a:t>32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影像版面配置區 1">
            <a:extLst>
              <a:ext uri="{FF2B5EF4-FFF2-40B4-BE49-F238E27FC236}">
                <a16:creationId xmlns:a16="http://schemas.microsoft.com/office/drawing/2014/main" id="{7FF57F6C-2ED3-48C4-9C2B-417D0EC53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備忘稿版面配置區 2">
            <a:extLst>
              <a:ext uri="{FF2B5EF4-FFF2-40B4-BE49-F238E27FC236}">
                <a16:creationId xmlns:a16="http://schemas.microsoft.com/office/drawing/2014/main" id="{B825E590-A856-48AE-855F-0653E51B8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7828" name="投影片編號版面配置區 3">
            <a:extLst>
              <a:ext uri="{FF2B5EF4-FFF2-40B4-BE49-F238E27FC236}">
                <a16:creationId xmlns:a16="http://schemas.microsoft.com/office/drawing/2014/main" id="{2C8F19AC-2527-4B64-ADBA-586667B76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CD42C6-F1EB-4845-BBC0-07450EF5BBA7}" type="slidenum">
              <a:rPr lang="en-HK" altLang="zh-HK"/>
              <a:pPr/>
              <a:t>33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影像版面配置區 1">
            <a:extLst>
              <a:ext uri="{FF2B5EF4-FFF2-40B4-BE49-F238E27FC236}">
                <a16:creationId xmlns:a16="http://schemas.microsoft.com/office/drawing/2014/main" id="{A1E569AB-5ED2-427D-90A0-8C9CECBD0D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>
            <a:extLst>
              <a:ext uri="{FF2B5EF4-FFF2-40B4-BE49-F238E27FC236}">
                <a16:creationId xmlns:a16="http://schemas.microsoft.com/office/drawing/2014/main" id="{EB855437-6366-4C86-82A6-A9D67F5B8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9876" name="投影片編號版面配置區 3">
            <a:extLst>
              <a:ext uri="{FF2B5EF4-FFF2-40B4-BE49-F238E27FC236}">
                <a16:creationId xmlns:a16="http://schemas.microsoft.com/office/drawing/2014/main" id="{D4D849CC-232E-4AEC-A781-3E3DF06190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D85B2C-3D20-4730-B3D7-734E3F70F1A0}" type="slidenum">
              <a:rPr lang="en-HK" altLang="zh-HK"/>
              <a:pPr/>
              <a:t>34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056994BB-90C5-4B47-8278-3CF9FD1F6D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838FF8A1-0111-4337-AE0B-F59CA878D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67C83F22-DEAD-444C-9115-E021536C7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9645A3E-D9C2-47CA-A0E8-6D9D4762E2A2}" type="slidenum">
              <a:rPr lang="en-HK" altLang="zh-HK"/>
              <a:pPr/>
              <a:t>35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2000765-2A80-42DD-844A-9F29C03B7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36C6EE86-6BD7-47A7-BBD2-0FC3BC114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DBFE416-4BBC-4D88-B777-44DEC817E8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999D164-D660-4673-9851-C5C6F53F2C37}" type="slidenum">
              <a:rPr lang="en-HK" altLang="zh-HK"/>
              <a:pPr/>
              <a:t>4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影像版面配置區 1">
            <a:extLst>
              <a:ext uri="{FF2B5EF4-FFF2-40B4-BE49-F238E27FC236}">
                <a16:creationId xmlns:a16="http://schemas.microsoft.com/office/drawing/2014/main" id="{9640A4E3-4773-42B8-9DB0-0E6F21BFF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備忘稿版面配置區 2">
            <a:extLst>
              <a:ext uri="{FF2B5EF4-FFF2-40B4-BE49-F238E27FC236}">
                <a16:creationId xmlns:a16="http://schemas.microsoft.com/office/drawing/2014/main" id="{34B05E90-A878-4701-A2DE-B1B0091E2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86020" name="投影片編號版面配置區 3">
            <a:extLst>
              <a:ext uri="{FF2B5EF4-FFF2-40B4-BE49-F238E27FC236}">
                <a16:creationId xmlns:a16="http://schemas.microsoft.com/office/drawing/2014/main" id="{78F53B0A-BE72-4196-908C-2DB358AC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A790822-92DB-414E-9244-CC7EAA6B8E03}" type="slidenum">
              <a:rPr lang="en-HK" altLang="zh-HK"/>
              <a:pPr/>
              <a:t>36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影像版面配置區 1">
            <a:extLst>
              <a:ext uri="{FF2B5EF4-FFF2-40B4-BE49-F238E27FC236}">
                <a16:creationId xmlns:a16="http://schemas.microsoft.com/office/drawing/2014/main" id="{DC6D6AEB-542B-4B87-B74A-839D6706A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備忘稿版面配置區 2">
            <a:extLst>
              <a:ext uri="{FF2B5EF4-FFF2-40B4-BE49-F238E27FC236}">
                <a16:creationId xmlns:a16="http://schemas.microsoft.com/office/drawing/2014/main" id="{B2C6B9CF-A13E-411A-92C6-5C2498D1D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0116" name="投影片編號版面配置區 3">
            <a:extLst>
              <a:ext uri="{FF2B5EF4-FFF2-40B4-BE49-F238E27FC236}">
                <a16:creationId xmlns:a16="http://schemas.microsoft.com/office/drawing/2014/main" id="{78A3474B-6C44-4E80-B02B-82F96D0026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C1A1BAB-AAF2-475B-B7FD-E4D79226F40C}" type="slidenum">
              <a:rPr lang="en-HK" altLang="zh-HK"/>
              <a:pPr/>
              <a:t>37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影像版面配置區 1">
            <a:extLst>
              <a:ext uri="{FF2B5EF4-FFF2-40B4-BE49-F238E27FC236}">
                <a16:creationId xmlns:a16="http://schemas.microsoft.com/office/drawing/2014/main" id="{E191CD06-2891-431E-8491-55F1BC4B88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備忘稿版面配置區 2">
            <a:extLst>
              <a:ext uri="{FF2B5EF4-FFF2-40B4-BE49-F238E27FC236}">
                <a16:creationId xmlns:a16="http://schemas.microsoft.com/office/drawing/2014/main" id="{55BF52D3-04D5-4F65-9302-1999C3C2B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2164" name="投影片編號版面配置區 3">
            <a:extLst>
              <a:ext uri="{FF2B5EF4-FFF2-40B4-BE49-F238E27FC236}">
                <a16:creationId xmlns:a16="http://schemas.microsoft.com/office/drawing/2014/main" id="{E52A6C97-0C30-4A4A-818D-FB4C38478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E33232E-1C14-4286-AA0E-5963DA6A027E}" type="slidenum">
              <a:rPr lang="en-HK" altLang="zh-HK"/>
              <a:pPr/>
              <a:t>38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影像版面配置區 1">
            <a:extLst>
              <a:ext uri="{FF2B5EF4-FFF2-40B4-BE49-F238E27FC236}">
                <a16:creationId xmlns:a16="http://schemas.microsoft.com/office/drawing/2014/main" id="{CBAE5B62-5347-412A-B5AA-1587EDE223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備忘稿版面配置區 2">
            <a:extLst>
              <a:ext uri="{FF2B5EF4-FFF2-40B4-BE49-F238E27FC236}">
                <a16:creationId xmlns:a16="http://schemas.microsoft.com/office/drawing/2014/main" id="{A6AB2BD3-BF51-4C17-AB9E-804DC72D4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7284" name="投影片編號版面配置區 3">
            <a:extLst>
              <a:ext uri="{FF2B5EF4-FFF2-40B4-BE49-F238E27FC236}">
                <a16:creationId xmlns:a16="http://schemas.microsoft.com/office/drawing/2014/main" id="{5FA16E61-609E-48A8-AA61-CF13E7FAFD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60AD87A-DB7A-4F82-AB89-6AE1B2A2E5A2}" type="slidenum">
              <a:rPr lang="en-HK" altLang="zh-HK"/>
              <a:pPr/>
              <a:t>41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影像版面配置區 1">
            <a:extLst>
              <a:ext uri="{FF2B5EF4-FFF2-40B4-BE49-F238E27FC236}">
                <a16:creationId xmlns:a16="http://schemas.microsoft.com/office/drawing/2014/main" id="{3A0CDEE0-23CB-42FF-8428-8876478AB5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備忘稿版面配置區 2">
            <a:extLst>
              <a:ext uri="{FF2B5EF4-FFF2-40B4-BE49-F238E27FC236}">
                <a16:creationId xmlns:a16="http://schemas.microsoft.com/office/drawing/2014/main" id="{654A64F2-7739-484B-AEC6-B1D1027C4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HK" altLang="en-US"/>
          </a:p>
        </p:txBody>
      </p:sp>
      <p:sp>
        <p:nvSpPr>
          <p:cNvPr id="99332" name="投影片編號版面配置區 3">
            <a:extLst>
              <a:ext uri="{FF2B5EF4-FFF2-40B4-BE49-F238E27FC236}">
                <a16:creationId xmlns:a16="http://schemas.microsoft.com/office/drawing/2014/main" id="{4DEF47D0-4C78-4CA1-8AD0-39BE7B1C1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5927B2-4278-42EE-AEF6-2AF4D4D7510E}" type="slidenum">
              <a:rPr lang="en-HK" altLang="zh-HK"/>
              <a:pPr/>
              <a:t>42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影像版面配置區 1">
            <a:extLst>
              <a:ext uri="{FF2B5EF4-FFF2-40B4-BE49-F238E27FC236}">
                <a16:creationId xmlns:a16="http://schemas.microsoft.com/office/drawing/2014/main" id="{279B0AA9-202F-4711-B0B3-3690D7ACC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備忘稿版面配置區 2">
            <a:extLst>
              <a:ext uri="{FF2B5EF4-FFF2-40B4-BE49-F238E27FC236}">
                <a16:creationId xmlns:a16="http://schemas.microsoft.com/office/drawing/2014/main" id="{CD508391-9638-49B6-B859-CB5396915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3428" name="投影片編號版面配置區 3">
            <a:extLst>
              <a:ext uri="{FF2B5EF4-FFF2-40B4-BE49-F238E27FC236}">
                <a16:creationId xmlns:a16="http://schemas.microsoft.com/office/drawing/2014/main" id="{B6CDBCFE-7EAA-4DC8-B9A2-C161A487B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B6B1E5-969B-4E05-9724-49FAA99D2126}" type="slidenum">
              <a:rPr lang="en-HK" altLang="zh-HK"/>
              <a:pPr/>
              <a:t>43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影像版面配置區 1">
            <a:extLst>
              <a:ext uri="{FF2B5EF4-FFF2-40B4-BE49-F238E27FC236}">
                <a16:creationId xmlns:a16="http://schemas.microsoft.com/office/drawing/2014/main" id="{5F67BDE8-2272-4AE0-8342-2551C70A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備忘稿版面配置區 2">
            <a:extLst>
              <a:ext uri="{FF2B5EF4-FFF2-40B4-BE49-F238E27FC236}">
                <a16:creationId xmlns:a16="http://schemas.microsoft.com/office/drawing/2014/main" id="{CBDF74EE-FE80-4DE5-86A6-5B2BC959F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8548" name="投影片編號版面配置區 3">
            <a:extLst>
              <a:ext uri="{FF2B5EF4-FFF2-40B4-BE49-F238E27FC236}">
                <a16:creationId xmlns:a16="http://schemas.microsoft.com/office/drawing/2014/main" id="{436D0E93-07B1-4182-8C64-FDC161C1F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8A31B5F-1D58-4E8C-BF89-0F8520EC53C6}" type="slidenum">
              <a:rPr lang="en-HK" altLang="zh-HK"/>
              <a:pPr/>
              <a:t>47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影像版面配置區 1">
            <a:extLst>
              <a:ext uri="{FF2B5EF4-FFF2-40B4-BE49-F238E27FC236}">
                <a16:creationId xmlns:a16="http://schemas.microsoft.com/office/drawing/2014/main" id="{9433795F-46CF-455C-8DDB-47B8206F9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備忘稿版面配置區 2">
            <a:extLst>
              <a:ext uri="{FF2B5EF4-FFF2-40B4-BE49-F238E27FC236}">
                <a16:creationId xmlns:a16="http://schemas.microsoft.com/office/drawing/2014/main" id="{083BE4EC-795F-484C-9DF6-B2DE8093D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HK" altLang="zh-HK"/>
          </a:p>
        </p:txBody>
      </p:sp>
      <p:sp>
        <p:nvSpPr>
          <p:cNvPr id="112644" name="投影片編號版面配置區 3">
            <a:extLst>
              <a:ext uri="{FF2B5EF4-FFF2-40B4-BE49-F238E27FC236}">
                <a16:creationId xmlns:a16="http://schemas.microsoft.com/office/drawing/2014/main" id="{A03E848D-2A43-407A-AD73-F4EEF0833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3A7946E-1A0A-456A-8ED1-1FCA92ACB9A7}" type="slidenum">
              <a:rPr lang="en-HK" altLang="zh-HK"/>
              <a:pPr/>
              <a:t>50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投影片影像版面配置區 1">
            <a:extLst>
              <a:ext uri="{FF2B5EF4-FFF2-40B4-BE49-F238E27FC236}">
                <a16:creationId xmlns:a16="http://schemas.microsoft.com/office/drawing/2014/main" id="{56E6E1FB-B2A0-423C-8577-6F69346E3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備忘稿版面配置區 2">
            <a:extLst>
              <a:ext uri="{FF2B5EF4-FFF2-40B4-BE49-F238E27FC236}">
                <a16:creationId xmlns:a16="http://schemas.microsoft.com/office/drawing/2014/main" id="{CE17C895-00C4-4DD6-90E9-E4C427A90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15716" name="投影片編號版面配置區 3">
            <a:extLst>
              <a:ext uri="{FF2B5EF4-FFF2-40B4-BE49-F238E27FC236}">
                <a16:creationId xmlns:a16="http://schemas.microsoft.com/office/drawing/2014/main" id="{B93B789C-33CD-4FFE-A5A5-CD916C174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32F887-D882-4E4F-BB4F-3195FC9EB03D}" type="slidenum">
              <a:rPr lang="en-HK" altLang="zh-HK"/>
              <a:pPr/>
              <a:t>52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投影片影像版面配置區 1">
            <a:extLst>
              <a:ext uri="{FF2B5EF4-FFF2-40B4-BE49-F238E27FC236}">
                <a16:creationId xmlns:a16="http://schemas.microsoft.com/office/drawing/2014/main" id="{06D7E551-E3BD-4BBB-A30D-442F0B7A0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備忘稿版面配置區 2">
            <a:extLst>
              <a:ext uri="{FF2B5EF4-FFF2-40B4-BE49-F238E27FC236}">
                <a16:creationId xmlns:a16="http://schemas.microsoft.com/office/drawing/2014/main" id="{B03F79D3-F0F8-4D95-A568-A0660E83B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17764" name="投影片編號版面配置區 3">
            <a:extLst>
              <a:ext uri="{FF2B5EF4-FFF2-40B4-BE49-F238E27FC236}">
                <a16:creationId xmlns:a16="http://schemas.microsoft.com/office/drawing/2014/main" id="{6B9C1284-F170-4E8B-81D1-8678FDB9E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D2EC73-2AC0-4911-915B-7611AD52F1D7}" type="slidenum">
              <a:rPr lang="en-HK" altLang="zh-HK"/>
              <a:pPr/>
              <a:t>53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影像版面配置區 1">
            <a:extLst>
              <a:ext uri="{FF2B5EF4-FFF2-40B4-BE49-F238E27FC236}">
                <a16:creationId xmlns:a16="http://schemas.microsoft.com/office/drawing/2014/main" id="{A08F54ED-E80C-47EB-B174-14385642AB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C94B1708-AC9A-49D2-8BE8-FC7D3FE52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25604" name="投影片編號版面配置區 3">
            <a:extLst>
              <a:ext uri="{FF2B5EF4-FFF2-40B4-BE49-F238E27FC236}">
                <a16:creationId xmlns:a16="http://schemas.microsoft.com/office/drawing/2014/main" id="{43AF3854-EFD7-4244-B3B1-85DC438AC1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4D1CD63-A1A3-471E-AC7E-0C51A19B53D7}" type="slidenum">
              <a:rPr lang="en-HK" altLang="zh-HK"/>
              <a:pPr/>
              <a:t>5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投影片影像版面配置區 1">
            <a:extLst>
              <a:ext uri="{FF2B5EF4-FFF2-40B4-BE49-F238E27FC236}">
                <a16:creationId xmlns:a16="http://schemas.microsoft.com/office/drawing/2014/main" id="{EE55E56D-A8DF-4D2C-9381-09676525B1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備忘稿版面配置區 2">
            <a:extLst>
              <a:ext uri="{FF2B5EF4-FFF2-40B4-BE49-F238E27FC236}">
                <a16:creationId xmlns:a16="http://schemas.microsoft.com/office/drawing/2014/main" id="{07757B93-D3A7-4A3E-B6A6-9CD3F6A0C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19812" name="投影片編號版面配置區 3">
            <a:extLst>
              <a:ext uri="{FF2B5EF4-FFF2-40B4-BE49-F238E27FC236}">
                <a16:creationId xmlns:a16="http://schemas.microsoft.com/office/drawing/2014/main" id="{0452E46A-B18A-44F6-B623-F0719705C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EB44C90-9630-4FA8-BFF0-11DF9147A276}" type="slidenum">
              <a:rPr lang="en-HK" altLang="zh-HK"/>
              <a:pPr/>
              <a:t>54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09A71DE0-FB8B-4081-9BF8-11353995A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5EBA7C06-5961-482E-9E45-21727005D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34DE5381-BF1C-4DAE-B59D-ADB7CB26B3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309155E-AB64-4848-B954-043301432F93}" type="slidenum">
              <a:rPr lang="en-HK" altLang="zh-HK"/>
              <a:pPr/>
              <a:t>55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投影片影像版面配置區 1">
            <a:extLst>
              <a:ext uri="{FF2B5EF4-FFF2-40B4-BE49-F238E27FC236}">
                <a16:creationId xmlns:a16="http://schemas.microsoft.com/office/drawing/2014/main" id="{6FB0ED43-B0ED-4D44-930F-38CCC685D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備忘稿版面配置區 2">
            <a:extLst>
              <a:ext uri="{FF2B5EF4-FFF2-40B4-BE49-F238E27FC236}">
                <a16:creationId xmlns:a16="http://schemas.microsoft.com/office/drawing/2014/main" id="{54DC0F20-E2AF-479F-B3AE-638F132E6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US" altLang="zh-HK"/>
          </a:p>
          <a:p>
            <a:pPr eaLnBrk="1" hangingPunct="1">
              <a:spcBef>
                <a:spcPct val="0"/>
              </a:spcBef>
            </a:pPr>
            <a:endParaRPr lang="en-HK" altLang="zh-HK"/>
          </a:p>
        </p:txBody>
      </p:sp>
      <p:sp>
        <p:nvSpPr>
          <p:cNvPr id="124932" name="投影片編號版面配置區 3">
            <a:extLst>
              <a:ext uri="{FF2B5EF4-FFF2-40B4-BE49-F238E27FC236}">
                <a16:creationId xmlns:a16="http://schemas.microsoft.com/office/drawing/2014/main" id="{DF54013E-E3A3-4B94-9FB8-AE65B584F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F0A16A1-00A2-4554-B272-3F02C165D553}" type="slidenum">
              <a:rPr lang="en-HK" altLang="zh-HK"/>
              <a:pPr/>
              <a:t>57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21079FBC-E6AB-45C6-B34D-A120EE5D8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929456A9-5FA2-4F3D-8077-4D811416F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B53883C7-2DFA-42D4-8ED3-DDE858E48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365906E-73DF-422E-ABE0-44877E798A61}" type="slidenum">
              <a:rPr lang="en-HK" altLang="zh-HK"/>
              <a:pPr/>
              <a:t>6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475DA4E-8231-4C76-9857-07AC47EE0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9BAA6090-16F8-4038-8E6D-1B6A4B3AA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7E22BF1B-6B1D-4041-854E-568BBEA18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FCA8D8-C5F1-4136-8C02-62738E93F6D6}" type="slidenum">
              <a:rPr lang="en-HK" altLang="zh-HK"/>
              <a:pPr/>
              <a:t>8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829CDE51-B2C9-40CA-AA74-2EAEB00B7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B9B289AA-33AD-4ED5-8960-1B7AA5841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4AEFFC2F-2BA2-4F1E-830B-DCBED111E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09DCA0-0035-48A6-841F-E473627EF77B}" type="slidenum">
              <a:rPr lang="en-HK" altLang="zh-HK"/>
              <a:pPr/>
              <a:t>10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6E77F039-859B-4DE3-A576-3B37133502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FB943F3F-2342-4CDB-B1FD-DC1EE79AA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HK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5966756D-D458-48F1-98C4-30D60890EC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26DEC3A-8F6A-422F-AC9C-A4367035E3E5}" type="slidenum">
              <a:rPr lang="en-HK" altLang="zh-HK"/>
              <a:pPr/>
              <a:t>12</a:t>
            </a:fld>
            <a:endParaRPr lang="en-HK" altLang="zh-H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9D639E35-B52D-42F9-A127-1A4045733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8D445BA6-C1BC-4B50-934A-FEB31E0B9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HK"/>
              <a:t>Other sports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B6B4EB70-F265-43E2-A97A-A77EF92C3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9B5E4F-96E3-4BCB-AFDC-3D8ECF9BBE55}" type="slidenum">
              <a:rPr lang="en-HK" altLang="zh-HK"/>
              <a:pPr/>
              <a:t>14</a:t>
            </a:fld>
            <a:endParaRPr lang="en-HK" altLang="zh-H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143E02-1B1A-4781-8E6C-7DAABF94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84278-A528-4EC5-B8AD-5676A0CC3A28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32B635-363E-4176-9425-38DAB4C7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1007-E56D-42B5-AEE6-F387BAC4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B49EB-C4B1-4F0D-B63E-DC3364C6DF7D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422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01AF91-B334-4769-994D-6B665FDD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F956C-097E-406E-91E5-C247C2FB40C3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22747A-F1EE-4CB7-AA74-C1669773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C2967D-7952-4F1B-A80F-C98E01A8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5D440D-79DE-42F7-8D8A-5FB1714744E2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140097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5C87DB-5D7C-40E2-BFC6-88579FBEB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BC65-2734-4E0B-8537-FC79E18C5657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E2B493-5508-4359-9EBF-8E5737BE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D17C51-7A44-4AAC-B3F8-4704BC05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3CC1E12-EA2B-4F87-BA76-B805C6F51486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180243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2407E-2C25-459C-9E1B-C65664E6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ABD01-2BC7-4D0C-8645-0E87C0D061F7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82CBA-AEB0-46A4-AA74-0DEB7EDC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D08F3-4D07-41D0-A4C1-60AC4712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C2CE9-0A17-4F8D-AA85-A1A21A8EF8D5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40518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F7B59-8C87-4B4A-BCF7-A840C90C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BE943-8DD6-47A5-973C-7E44E48F56B9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9DC29-C55E-489C-9111-01385C6B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B081A-FBD4-471A-B962-A6FC7395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CA06F-1464-452C-A834-468092170EEF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7392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227C0-2ECA-4EDA-AD93-C3DF1DA41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E819-4AEB-4AC1-8C25-22A93821AE54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5C9C5-8503-44D9-80BA-7AFAFD87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29F6F-B091-48AF-A7A5-D93FC3CF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49DFC-09B4-427D-9281-0AF754EB006A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92206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169D22-861A-460F-AEE7-72A46D65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3A856-E8BE-4E30-BF40-0B1B64F75D69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2EF1E3-737B-4816-B883-A4754874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D7A752-6268-47AF-BCB6-D6CD8B88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9D32E-6DC1-49A7-A528-BC6AE97784D2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88812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15417B-31BB-43E0-A1A1-572CD912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6D841-D431-44F8-AE95-CDD88F73FB51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2816B2-44AB-4786-9B8F-B800172B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50B15D-2741-4A9D-8E2E-A62CE803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8C370-A5A8-4873-A0CF-4CF414B6801C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7870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12796A-99F7-4D4B-85D8-12EB2313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5C92-0CA3-4024-8DFB-25E3A906ED98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D76BEE-995B-4B49-92FD-44A599D49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B92E56-4319-4D98-81B7-9E256C20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91416-86F9-4F38-A4D1-BC2C16C9B66B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06845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588FF1-1117-4A0E-A9CC-F00233261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65D8B-D55C-4F87-903B-16535763EE7C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127D26-3EC7-402B-8DAE-82CD8471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A19105-E8DC-4533-B89E-EE80FA1B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9ED11-26FB-4BB9-A404-BB0E44705242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52754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AE6090-D46C-4260-B9D2-AACBE4DF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02A2F-37F9-4E1D-899E-3273D846765A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E499C8-DF4B-4A61-BACF-B197396D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A1B7B5-E11C-4EF1-A1C7-0DFF46E5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2D079-C6AD-40E9-9AF6-01BD30AB673E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030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5D595D8-AA45-41EC-B342-986787EB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4A58-B9B8-4D44-AC5B-74F85AA2000C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C77D9CF-1E22-4257-9AFD-54B460BB2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92940-F05C-4C37-9B9E-4D69C7CE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300" y="635158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FB82C5-27A1-4635-B1A3-D9BA6E3186F3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68847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5F2035-F777-473F-BD55-EF8C003E6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2D982-51BA-4C3F-B078-04021CC1EF59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E944AA-D603-47A5-80CA-740056B0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C24D1A-93C2-451F-B2EC-B70E3F23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6EFAF-EA57-42AC-9367-86B3D9795CFA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5996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1ABC1-4B23-4E3B-9052-E9A167B0B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26DC0-21E0-4F7F-970B-4774189BA6D9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2EC93-62C9-451A-9FFE-3E01EB93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2C79A-031D-41FF-A351-7B24502B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AF491-D44A-4E55-8567-4F27601682C8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87365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1B5B3-6E8A-4951-B531-E4232A28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D41E-1561-47A3-BFAE-B07C0F25B8F3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0ED31-93D5-4AA5-A39B-1E2516B5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9F29E-B039-46B3-B7BE-B7812B62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B12CA-7DED-4F3C-B128-B8ED772A5FD5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2208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F38D96-7456-41A9-AFC5-E9378C0B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649A-D329-4415-86F0-612C15FBE26C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7A7F88-2A22-4BB5-895D-70404794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D3510-AD5E-441B-A882-2184FC77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272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694EE9-2CE3-4C0D-8F3F-7D32D640B0B1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8873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BF2BB66-73A0-4D59-BBFD-05FE93A3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36A7F-2863-48E7-8948-6FAF1C91738A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28A6A3-CF4D-43D8-93AA-D13897017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E3DCE6E-132C-43F2-BDFF-4D841D5E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2088" y="6361113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71A440-D72E-4C77-95A4-D6C9DC10FF2F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64043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A6CF04E-D2FA-42B7-8885-5F771DA2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60029-052D-467C-B5AC-094D033063F6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26F6EA4-9B30-4762-98AD-344758EC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C586010-3C5F-4F39-8323-3EDE6CB5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24ED79-3A09-4E08-9273-CE126BE7F859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200686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179EA3-1BE2-4D9D-AA91-0591D81D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97E1-FCB8-4634-B4E8-9B495473596B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7C7024E-F08A-46D4-BFBF-EC9A00A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E954393-E812-48C2-A39C-7C441D4D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25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E06C6D-9E47-45F0-A3A8-92629519F4A7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212566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431E75B-BDE4-409A-AEEE-CA08705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DAF43-869E-45B3-8BFC-0045C1991FCE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FD0C9EC-B377-4942-B280-20C06E05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90EF68F-2348-4717-81E2-9B9EB5BC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FCDD30-27D6-42EA-BD36-0364B985AA8B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54039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CB6B516-69E0-406C-A4BB-789E1E8B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F5275-4C20-4EC7-B662-2EDCF80EA35C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369367A-54CD-4B03-87A9-2CD04269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54157C-0055-49F3-8B48-7E73ACC7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80EEC0-6BA4-4721-B78A-72BE2BF25DA2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9208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HK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A3523DE-5023-4839-B69F-A4C411F5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430B-29DC-4D09-A557-13FD2E0EC9D6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CD831C4-5C46-4698-8AA3-E19D7085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4E44B5-E849-4289-B6DF-BEF6A92E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E45639-06F1-418F-BD2B-9AC518BFF6A6}" type="slidenum">
              <a:rPr lang="en-HK" altLang="zh-HK"/>
              <a:pPr/>
              <a:t>‹#›</a:t>
            </a:fld>
            <a:endParaRPr lang="en-HK" altLang="zh-HK"/>
          </a:p>
        </p:txBody>
      </p:sp>
    </p:spTree>
    <p:extLst>
      <p:ext uri="{BB962C8B-B14F-4D97-AF65-F5344CB8AC3E}">
        <p14:creationId xmlns:p14="http://schemas.microsoft.com/office/powerpoint/2010/main" val="20674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0417AEA5-1CC1-4F63-9AB8-C33590C0F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HK" altLang="zh-HK"/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5842EDCF-A882-4D4C-ACB8-D6571F523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 altLang="zh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C963D7-FC66-4B45-BA21-5172C0BC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3CB91BB-7645-4654-9098-A49F4CBFCBAE}" type="datetime1">
              <a:rPr lang="en-HK" altLang="zh-HK"/>
              <a:pPr>
                <a:defRPr/>
              </a:pPr>
              <a:t>7/1/2026</a:t>
            </a:fld>
            <a:endParaRPr lang="en-HK" altLang="zh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F51938-4F39-4C75-AA99-513DEC07B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HK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B2A8-209D-4445-B145-15702FCD0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67676"/>
                </a:solidFill>
              </a:defRPr>
            </a:lvl1pPr>
          </a:lstStyle>
          <a:p>
            <a:fld id="{18C33AE9-92A3-4DA2-B2CA-9C78D756E18B}" type="slidenum">
              <a:rPr lang="en-US" altLang="zh-HK"/>
              <a:pPr/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50B729-F6DB-4D9D-8AC8-54A318872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866B2A1-AF6E-4E7B-9E76-D3473C28D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89F-19F3-4347-B050-1C003AA49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767676"/>
                </a:solidFill>
                <a:latin typeface="Aptos" panose="020B0004020202020204" pitchFamily="34" charset="0"/>
              </a:defRPr>
            </a:lvl1pPr>
          </a:lstStyle>
          <a:p>
            <a:pPr>
              <a:defRPr/>
            </a:pPr>
            <a:fld id="{2DB6EF78-E0B6-43EF-929D-B77C55FD90D4}" type="datetime1">
              <a:rPr lang="en-HK" altLang="zh-HK"/>
              <a:pPr>
                <a:defRPr/>
              </a:pPr>
              <a:t>7/1/2026</a:t>
            </a:fld>
            <a:endParaRPr lang="en-US" altLang="zh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256D-EEB6-4B0D-8C8B-2CC5996D9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767676"/>
                </a:solidFill>
                <a:latin typeface="Aptos" panose="020B0004020202020204" pitchFamily="34" charset="0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11002-1FCB-4C4A-B1DF-D49F2A208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67676"/>
                </a:solidFill>
                <a:latin typeface="Aptos" pitchFamily="34" charset="0"/>
              </a:defRPr>
            </a:lvl1pPr>
          </a:lstStyle>
          <a:p>
            <a:fld id="{B7D0201B-4D8B-480E-925E-B783D59F1C18}" type="slidenum">
              <a:rPr lang="en-US" altLang="zh-HK"/>
              <a:pPr/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planning.edb.gov.hk/tc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www.ydc.gov.hk/tc/programmes/life/life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02Y2iEGSOY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EMgTGomEzU?si=Ah-U3YtoMK2ZPvej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lifeplanning.edb.gov.hk/tc/" TargetMode="External"/><Relationship Id="rId3" Type="http://schemas.openxmlformats.org/officeDocument/2006/relationships/hyperlink" Target="https://doi.org/10.1016/j.jvb.2006.02.004" TargetMode="External"/><Relationship Id="rId7" Type="http://schemas.openxmlformats.org/officeDocument/2006/relationships/hyperlink" Target="https://www.ydc.gov.hk/tc/index.php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3/a:1012233712862" TargetMode="External"/><Relationship Id="rId5" Type="http://schemas.openxmlformats.org/officeDocument/2006/relationships/hyperlink" Target="https://doi.org/10.35335/psychologia.v3i4.73" TargetMode="External"/><Relationship Id="rId4" Type="http://schemas.openxmlformats.org/officeDocument/2006/relationships/hyperlink" Target="https://doi.org/10.1080/15295192.2012.63887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8">
            <a:extLst>
              <a:ext uri="{FF2B5EF4-FFF2-40B4-BE49-F238E27FC236}">
                <a16:creationId xmlns:a16="http://schemas.microsoft.com/office/drawing/2014/main" id="{0D724757-1AE0-45C4-BAB8-AA3335ED6B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47800" y="1989138"/>
            <a:ext cx="9144000" cy="23876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zh-TW" altLang="en-US" sz="5400" b="1">
                <a:latin typeface="微軟正黑體"/>
                <a:ea typeface="微軟正黑體"/>
              </a:rPr>
              <a:t>同心共規劃，迎生命機遇</a:t>
            </a:r>
            <a:endParaRPr lang="en-HK" altLang="zh-HK" sz="5400" b="1">
              <a:latin typeface="微軟正黑體"/>
              <a:ea typeface="微軟正黑體"/>
            </a:endParaRPr>
          </a:p>
        </p:txBody>
      </p:sp>
      <p:sp>
        <p:nvSpPr>
          <p:cNvPr id="14339" name="副標題 9">
            <a:extLst>
              <a:ext uri="{FF2B5EF4-FFF2-40B4-BE49-F238E27FC236}">
                <a16:creationId xmlns:a16="http://schemas.microsoft.com/office/drawing/2014/main" id="{AE755312-04F3-46E1-BAC7-F4210C193C7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19891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zh-HK" b="1"/>
              <a:t> </a:t>
            </a:r>
            <a:endParaRPr lang="en-HK" altLang="zh-HK" b="1"/>
          </a:p>
          <a:p>
            <a:pPr eaLnBrk="1" hangingPunct="1"/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範疇四：促進家校合作與溝通</a:t>
            </a:r>
            <a:endParaRPr lang="en-HK" altLang="zh-HK" sz="3200" b="1"/>
          </a:p>
        </p:txBody>
      </p:sp>
      <p:sp>
        <p:nvSpPr>
          <p:cNvPr id="14340" name="副標題 9">
            <a:extLst>
              <a:ext uri="{FF2B5EF4-FFF2-40B4-BE49-F238E27FC236}">
                <a16:creationId xmlns:a16="http://schemas.microsoft.com/office/drawing/2014/main" id="{3E57B57C-39E0-4DEB-A22C-3FC5BFC30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68463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中學家長教育資源套</a:t>
            </a:r>
            <a:endParaRPr lang="en-HK" altLang="zh-HK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187802-8F2D-4F59-835F-A74F7DADA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025" y="1465263"/>
            <a:ext cx="9251950" cy="5203825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根據你的經驗，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你過往及現在需要與子女規劃什麼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（可以從以下幾方面思考）</a:t>
            </a:r>
          </a:p>
          <a:p>
            <a:pPr marL="0" indent="0" eaLnBrk="1" hangingPunct="1">
              <a:lnSpc>
                <a:spcPct val="100000"/>
              </a:lnSpc>
              <a:buFont typeface="Calibri Light" panose="020F0302020204030204" pitchFamily="34" charset="0"/>
              <a:buAutoNum type="arabicPeriod"/>
            </a:pPr>
            <a:r>
              <a:rPr lang="en-HK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興趣發展</a:t>
            </a:r>
            <a:endParaRPr lang="en-HK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00000"/>
              </a:lnSpc>
              <a:buFont typeface="Calibri Light" panose="020F0302020204030204" pitchFamily="34" charset="0"/>
              <a:buAutoNum type="arabicPeriod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選擇學校</a:t>
            </a:r>
            <a:r>
              <a:rPr lang="zh-TW" altLang="en-US" b="1" dirty="0">
                <a:solidFill>
                  <a:srgbClr val="ED7D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1" dirty="0">
              <a:solidFill>
                <a:srgbClr val="3857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00000"/>
              </a:lnSpc>
              <a:buFont typeface="Calibri Light" panose="020F0302020204030204" pitchFamily="34" charset="0"/>
              <a:buAutoNum type="arabicPeriod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職業選擇</a:t>
            </a:r>
          </a:p>
          <a:p>
            <a:pPr marL="0" indent="0" eaLnBrk="1" hangingPunct="1">
              <a:lnSpc>
                <a:spcPct val="100000"/>
              </a:lnSpc>
              <a:buFont typeface="Calibri Light" panose="020F0302020204030204" pitchFamily="34" charset="0"/>
              <a:buAutoNum type="arabicPeriod"/>
            </a:pPr>
            <a:r>
              <a:rPr lang="en-HK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srgbClr val="BF9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參加活動</a:t>
            </a:r>
          </a:p>
          <a:p>
            <a:pPr marL="0" indent="0" eaLnBrk="1" hangingPunct="1">
              <a:lnSpc>
                <a:spcPct val="100000"/>
              </a:lnSpc>
              <a:buFont typeface="Calibri Light" panose="020F0302020204030204" pitchFamily="34" charset="0"/>
              <a:buAutoNum type="arabicPeriod"/>
            </a:pPr>
            <a:r>
              <a:rPr lang="en-HK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能力培養</a:t>
            </a:r>
            <a:endParaRPr lang="en-HK" altLang="zh-TW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00000"/>
              </a:lnSpc>
              <a:buFont typeface="Calibri Light" panose="020F0302020204030204" pitchFamily="34" charset="0"/>
              <a:buAutoNum type="arabicPeriod"/>
            </a:pPr>
            <a:r>
              <a:rPr lang="en-HK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訂立志向</a:t>
            </a:r>
            <a:endParaRPr lang="zh-TW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23" name="Slide Number Placeholder 1">
            <a:extLst>
              <a:ext uri="{FF2B5EF4-FFF2-40B4-BE49-F238E27FC236}">
                <a16:creationId xmlns:a16="http://schemas.microsoft.com/office/drawing/2014/main" id="{623CD441-52D6-4020-B190-FAB277AA2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FCF7D5-7993-4C6F-BFE7-FE93840D19D1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zh-HK" sz="1200"/>
          </a:p>
        </p:txBody>
      </p:sp>
      <p:sp>
        <p:nvSpPr>
          <p:cNvPr id="30724" name="副標題 9">
            <a:extLst>
              <a:ext uri="{FF2B5EF4-FFF2-40B4-BE49-F238E27FC236}">
                <a16:creationId xmlns:a16="http://schemas.microsoft.com/office/drawing/2014/main" id="{39E0415B-74EF-41BC-87CB-2BD7980E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E2BFA54-8ABE-48D0-8AFA-9163059E0008}"/>
              </a:ext>
            </a:extLst>
          </p:cNvPr>
          <p:cNvSpPr/>
          <p:nvPr/>
        </p:nvSpPr>
        <p:spPr>
          <a:xfrm>
            <a:off x="2373549" y="250825"/>
            <a:ext cx="6960951" cy="777876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家長過往及現在需要與子女規劃什麼</a:t>
            </a:r>
            <a:r>
              <a:rPr lang="en-US" altLang="zh-TW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HK" altLang="zh-HK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Diagram 6">
            <a:extLst>
              <a:ext uri="{FF2B5EF4-FFF2-40B4-BE49-F238E27FC236}">
                <a16:creationId xmlns:a16="http://schemas.microsoft.com/office/drawing/2014/main" id="{6A4784B4-F660-43B4-B6AE-1A09705BA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682542"/>
              </p:ext>
            </p:extLst>
          </p:nvPr>
        </p:nvGraphicFramePr>
        <p:xfrm>
          <a:off x="3750000" y="2418014"/>
          <a:ext cx="8091558" cy="4274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F66AFB2-637D-452C-A1B8-275E233DD71D}"/>
              </a:ext>
            </a:extLst>
          </p:cNvPr>
          <p:cNvSpPr/>
          <p:nvPr/>
        </p:nvSpPr>
        <p:spPr>
          <a:xfrm>
            <a:off x="299245" y="222758"/>
            <a:ext cx="1598612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訪問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729" name="圖片 6" descr="一張含有 卡通, 圖解 的圖片&#10;&#10;AI 產生的內容可能不正確。">
            <a:extLst>
              <a:ext uri="{FF2B5EF4-FFF2-40B4-BE49-F238E27FC236}">
                <a16:creationId xmlns:a16="http://schemas.microsoft.com/office/drawing/2014/main" id="{169FEB14-AC36-4F3D-AEEF-9F7B0ADA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993" y="3429000"/>
            <a:ext cx="12414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圖片 4" descr="一張含有 卡通, 美工圖案, 動畫卡通 的圖片&#10;&#10;AI 產生的內容可能不正確。">
            <a:extLst>
              <a:ext uri="{FF2B5EF4-FFF2-40B4-BE49-F238E27FC236}">
                <a16:creationId xmlns:a16="http://schemas.microsoft.com/office/drawing/2014/main" id="{3B469514-74AC-4CE3-8C84-5EDB0EAE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905" y="3532609"/>
            <a:ext cx="11795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76957402-6E91-4567-AAE2-90D297A145F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投影片編號版面配置區 3">
            <a:extLst>
              <a:ext uri="{FF2B5EF4-FFF2-40B4-BE49-F238E27FC236}">
                <a16:creationId xmlns:a16="http://schemas.microsoft.com/office/drawing/2014/main" id="{02736179-AF79-4431-BE6C-513269BDE4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4872371-1CD5-4EF1-A2EE-32B20E1EE3F9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altLang="zh-HK" sz="120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0DF9F98-A634-428F-B846-2FC3B4C39C06}"/>
              </a:ext>
            </a:extLst>
          </p:cNvPr>
          <p:cNvSpPr/>
          <p:nvPr/>
        </p:nvSpPr>
        <p:spPr>
          <a:xfrm>
            <a:off x="252413" y="1546225"/>
            <a:ext cx="5630862" cy="2016782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20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0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幫太多，建議太多</a:t>
            </a:r>
            <a:endParaRPr lang="en-US" altLang="zh-TW" sz="2000" b="1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女：我唔知道揀咩好，唔知道自己想點樣。</a:t>
            </a: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母：我教你揀啦，或者跟張姨個仔揀理科。</a:t>
            </a:r>
            <a:endParaRPr lang="zh-HK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zh-HK" altLang="en-US" dirty="0">
              <a:solidFill>
                <a:srgbClr val="FFFFFF"/>
              </a:solidFill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D4E328C-3FC5-4CC6-B76E-6F264C444E34}"/>
              </a:ext>
            </a:extLst>
          </p:cNvPr>
          <p:cNvSpPr/>
          <p:nvPr/>
        </p:nvSpPr>
        <p:spPr>
          <a:xfrm>
            <a:off x="229804" y="4069967"/>
            <a:ext cx="5866195" cy="2139950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20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0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家長平日明確的表態，令子女估計家長會反對而增加心理壓力</a:t>
            </a: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母：你信我，做律師才有前途，人工高又有地</a:t>
            </a:r>
            <a:b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</a:t>
            </a:r>
            <a:r>
              <a:rPr lang="en-US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位。</a:t>
            </a: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仔：我唔覺得。你成日咁樣講我真係好有壓力！</a:t>
            </a:r>
            <a:endParaRPr lang="zh-HK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zh-HK" altLang="en-US" dirty="0">
              <a:solidFill>
                <a:srgbClr val="FFFFFF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2433AEF-DB24-44D4-A67A-314D49D5E30E}"/>
              </a:ext>
            </a:extLst>
          </p:cNvPr>
          <p:cNvSpPr/>
          <p:nvPr/>
        </p:nvSpPr>
        <p:spPr>
          <a:xfrm>
            <a:off x="6176963" y="1546225"/>
            <a:ext cx="5762625" cy="2139950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20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0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打擊子女自信心，太快勸打退堂鼓</a:t>
            </a:r>
            <a:endParaRPr lang="en-US" altLang="zh-TW" sz="2000" b="1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女：我想揀呢個學科，但成績可能唔夠好。</a:t>
            </a: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父：你嘅成績好難入讀呢一科，改選容易入讀的科目啦。</a:t>
            </a:r>
            <a:endParaRPr lang="zh-HK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zh-HK" altLang="en-US" dirty="0">
              <a:solidFill>
                <a:srgbClr val="FFFFFF"/>
              </a:solidFill>
            </a:endParaRPr>
          </a:p>
        </p:txBody>
      </p:sp>
      <p:sp>
        <p:nvSpPr>
          <p:cNvPr id="18" name="流程圖: 循序存取儲存裝置 17">
            <a:extLst>
              <a:ext uri="{FF2B5EF4-FFF2-40B4-BE49-F238E27FC236}">
                <a16:creationId xmlns:a16="http://schemas.microsoft.com/office/drawing/2014/main" id="{B1C705EC-7094-4483-BD36-9D3845A3E98D}"/>
              </a:ext>
            </a:extLst>
          </p:cNvPr>
          <p:cNvSpPr/>
          <p:nvPr/>
        </p:nvSpPr>
        <p:spPr>
          <a:xfrm>
            <a:off x="6826360" y="4069967"/>
            <a:ext cx="4391846" cy="2246696"/>
          </a:xfrm>
          <a:prstGeom prst="flowChartMagneticTap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TW" sz="28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8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28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位家長組成一小組，說出／寫出合適的回應</a:t>
            </a:r>
            <a:endParaRPr lang="zh-HK" altLang="en-US" sz="28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2776" name="圖片 7">
            <a:extLst>
              <a:ext uri="{FF2B5EF4-FFF2-40B4-BE49-F238E27FC236}">
                <a16:creationId xmlns:a16="http://schemas.microsoft.com/office/drawing/2014/main" id="{DD7B90EF-3994-4B79-98C5-303DA0FF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-2" b="26424"/>
          <a:stretch>
            <a:fillRect/>
          </a:stretch>
        </p:blipFill>
        <p:spPr bwMode="auto">
          <a:xfrm>
            <a:off x="10858500" y="2957513"/>
            <a:ext cx="10604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" descr="悩んでいるの検索結果 | かわいいフリー素材集 いらすとや">
            <a:extLst>
              <a:ext uri="{FF2B5EF4-FFF2-40B4-BE49-F238E27FC236}">
                <a16:creationId xmlns:a16="http://schemas.microsoft.com/office/drawing/2014/main" id="{CAAF9F76-70AD-4DEC-A9C5-2AA4CA30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"/>
          <a:stretch>
            <a:fillRect/>
          </a:stretch>
        </p:blipFill>
        <p:spPr bwMode="auto">
          <a:xfrm>
            <a:off x="9902825" y="3181350"/>
            <a:ext cx="9191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圖片 9">
            <a:extLst>
              <a:ext uri="{FF2B5EF4-FFF2-40B4-BE49-F238E27FC236}">
                <a16:creationId xmlns:a16="http://schemas.microsoft.com/office/drawing/2014/main" id="{4BCBD3DA-E86B-484A-9BE7-CFA69204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2" t="143" r="67381" b="14355"/>
          <a:stretch>
            <a:fillRect/>
          </a:stretch>
        </p:blipFill>
        <p:spPr bwMode="auto">
          <a:xfrm>
            <a:off x="5262563" y="5599029"/>
            <a:ext cx="6731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4" descr="與媽媽建議產生共鳴的兒童插畫">
            <a:extLst>
              <a:ext uri="{FF2B5EF4-FFF2-40B4-BE49-F238E27FC236}">
                <a16:creationId xmlns:a16="http://schemas.microsoft.com/office/drawing/2014/main" id="{F8C51CA5-0FA0-4E28-AFD4-8E055D0CA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r="35693"/>
          <a:stretch>
            <a:fillRect/>
          </a:stretch>
        </p:blipFill>
        <p:spPr bwMode="auto">
          <a:xfrm>
            <a:off x="4738688" y="5743575"/>
            <a:ext cx="7794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2" descr="悩んでいるの検索結果 | かわいいフリー素材集 いらすとや">
            <a:extLst>
              <a:ext uri="{FF2B5EF4-FFF2-40B4-BE49-F238E27FC236}">
                <a16:creationId xmlns:a16="http://schemas.microsoft.com/office/drawing/2014/main" id="{5FDBE3EC-F033-4547-97EF-6D399D5F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"/>
          <a:stretch>
            <a:fillRect/>
          </a:stretch>
        </p:blipFill>
        <p:spPr bwMode="auto">
          <a:xfrm>
            <a:off x="4970463" y="3176641"/>
            <a:ext cx="837274" cy="69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4" descr="與媽媽建議產生共鳴的兒童插畫">
            <a:extLst>
              <a:ext uri="{FF2B5EF4-FFF2-40B4-BE49-F238E27FC236}">
                <a16:creationId xmlns:a16="http://schemas.microsoft.com/office/drawing/2014/main" id="{A2F1AB8A-BA4C-4AD3-9EF0-BC69F12B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r="35693"/>
          <a:stretch>
            <a:fillRect/>
          </a:stretch>
        </p:blipFill>
        <p:spPr bwMode="auto">
          <a:xfrm>
            <a:off x="4433094" y="2917825"/>
            <a:ext cx="7810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802F2D8F-80F7-4E37-82D8-C8853D7104DB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79A187E-F2E8-4D9D-B313-35A367BF00A7}"/>
              </a:ext>
            </a:extLst>
          </p:cNvPr>
          <p:cNvSpPr/>
          <p:nvPr/>
        </p:nvSpPr>
        <p:spPr>
          <a:xfrm>
            <a:off x="2217737" y="362743"/>
            <a:ext cx="6600825" cy="777876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面對以下常犯錯誤，你有何建議呢</a:t>
            </a:r>
            <a:r>
              <a:rPr lang="en-US" altLang="zh-TW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HK" altLang="zh-HK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E08EE6C-7414-4384-8E19-9CFEFA5E6831}"/>
              </a:ext>
            </a:extLst>
          </p:cNvPr>
          <p:cNvSpPr/>
          <p:nvPr/>
        </p:nvSpPr>
        <p:spPr>
          <a:xfrm>
            <a:off x="480904" y="378619"/>
            <a:ext cx="1598612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</a:t>
            </a:r>
            <a:endParaRPr lang="en-HK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 1">
            <a:extLst>
              <a:ext uri="{FF2B5EF4-FFF2-40B4-BE49-F238E27FC236}">
                <a16:creationId xmlns:a16="http://schemas.microsoft.com/office/drawing/2014/main" id="{AD63B6A6-1E03-4662-BB6B-052191AE594D}"/>
              </a:ext>
            </a:extLst>
          </p:cNvPr>
          <p:cNvSpPr/>
          <p:nvPr/>
        </p:nvSpPr>
        <p:spPr>
          <a:xfrm rot="230067">
            <a:off x="3335338" y="3565525"/>
            <a:ext cx="5222875" cy="2894013"/>
          </a:xfrm>
          <a:prstGeom prst="cloud">
            <a:avLst/>
          </a:prstGeom>
          <a:solidFill>
            <a:srgbClr val="FFE5E5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sz="2800" dirty="0"/>
          </a:p>
        </p:txBody>
      </p:sp>
      <p:sp>
        <p:nvSpPr>
          <p:cNvPr id="33795" name="副標題 9">
            <a:extLst>
              <a:ext uri="{FF2B5EF4-FFF2-40B4-BE49-F238E27FC236}">
                <a16:creationId xmlns:a16="http://schemas.microsoft.com/office/drawing/2014/main" id="{02004873-D59F-4AD7-A0C7-B2462231F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796" name="文字方塊 11">
            <a:extLst>
              <a:ext uri="{FF2B5EF4-FFF2-40B4-BE49-F238E27FC236}">
                <a16:creationId xmlns:a16="http://schemas.microsoft.com/office/drawing/2014/main" id="{9F16D79D-EF0C-4FFD-A5FA-18E2490BF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4494213"/>
            <a:ext cx="5222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家長是子女生涯規劃的</a:t>
            </a:r>
            <a:endPara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啟蒙老師</a:t>
            </a:r>
            <a:endPara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798" name="Picture 4" descr="與媽媽建議產生共鳴的兒童插畫">
            <a:extLst>
              <a:ext uri="{FF2B5EF4-FFF2-40B4-BE49-F238E27FC236}">
                <a16:creationId xmlns:a16="http://schemas.microsoft.com/office/drawing/2014/main" id="{A5AE789A-867B-45C9-884E-F3756644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4702175"/>
            <a:ext cx="21097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>
            <a:extLst>
              <a:ext uri="{FF2B5EF4-FFF2-40B4-BE49-F238E27FC236}">
                <a16:creationId xmlns:a16="http://schemas.microsoft.com/office/drawing/2014/main" id="{0D0F9F69-B300-4D26-B1C0-95BC36004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6"/>
          <a:stretch>
            <a:fillRect/>
          </a:stretch>
        </p:blipFill>
        <p:spPr bwMode="auto">
          <a:xfrm>
            <a:off x="6794500" y="5168900"/>
            <a:ext cx="2819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文字方塊 4">
            <a:extLst>
              <a:ext uri="{FF2B5EF4-FFF2-40B4-BE49-F238E27FC236}">
                <a16:creationId xmlns:a16="http://schemas.microsoft.com/office/drawing/2014/main" id="{57275ACC-3196-4FAF-848B-76DCF2BE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163638"/>
            <a:ext cx="100060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根據文獻，父母在青少年選擇未來生活的過程中扮演著至關重要的角色。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家庭成員之間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正向的情感關係和父母正確的育兒方式都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會影響年輕人的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自尊心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人際溝通能力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以及他們對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世界的看法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3801" name="投影片編號版面配置區 3">
            <a:extLst>
              <a:ext uri="{FF2B5EF4-FFF2-40B4-BE49-F238E27FC236}">
                <a16:creationId xmlns:a16="http://schemas.microsoft.com/office/drawing/2014/main" id="{A1084976-8BAF-4FFB-95C1-C6EEB31EB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31300" y="636111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EBB5412-924D-40D9-B064-B03527A204F9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n-US" altLang="zh-HK" sz="1200"/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3609E45C-233D-478F-9012-6907EE223B88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內容版面配置區 2">
            <a:extLst>
              <a:ext uri="{FF2B5EF4-FFF2-40B4-BE49-F238E27FC236}">
                <a16:creationId xmlns:a16="http://schemas.microsoft.com/office/drawing/2014/main" id="{77B66E5F-1D28-47A4-8E7E-3FA444DD79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23963" y="1397000"/>
            <a:ext cx="9744075" cy="21939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「目的感」是指一種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持續且明確的願望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，想要完成某件事情，這個願望對自己，對社會和世界有重要意義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(Damon et al., 2003)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青少年對自己有種「目的感」，就會產生我與別人不同的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內在價值感與意義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，這就能預測青少年的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正向生涯發展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（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Hirschi &amp; Valero, 2017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843" name="投影片編號版面配置區 3">
            <a:extLst>
              <a:ext uri="{FF2B5EF4-FFF2-40B4-BE49-F238E27FC236}">
                <a16:creationId xmlns:a16="http://schemas.microsoft.com/office/drawing/2014/main" id="{70741DB9-A57B-4440-9C7C-D182E843B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59875" y="627856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A4BFD83-925D-4613-BD95-E400C50A41CE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zh-HK" sz="120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A9F07C9-980F-4063-8AE7-85954196C461}"/>
              </a:ext>
            </a:extLst>
          </p:cNvPr>
          <p:cNvSpPr/>
          <p:nvPr/>
        </p:nvSpPr>
        <p:spPr>
          <a:xfrm>
            <a:off x="94144" y="419493"/>
            <a:ext cx="4958743" cy="761488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生涯規劃目的感</a:t>
            </a:r>
            <a:endParaRPr lang="en-HK" sz="4400" strike="sngStrike" dirty="0">
              <a:solidFill>
                <a:srgbClr val="FF0000"/>
              </a:solidFill>
            </a:endParaRPr>
          </a:p>
        </p:txBody>
      </p:sp>
      <p:grpSp>
        <p:nvGrpSpPr>
          <p:cNvPr id="35846" name="群組 10">
            <a:extLst>
              <a:ext uri="{FF2B5EF4-FFF2-40B4-BE49-F238E27FC236}">
                <a16:creationId xmlns:a16="http://schemas.microsoft.com/office/drawing/2014/main" id="{CC61C376-AFA5-418A-AC27-64A3A4A5B95F}"/>
              </a:ext>
            </a:extLst>
          </p:cNvPr>
          <p:cNvGrpSpPr>
            <a:grpSpLocks/>
          </p:cNvGrpSpPr>
          <p:nvPr/>
        </p:nvGrpSpPr>
        <p:grpSpPr bwMode="auto">
          <a:xfrm>
            <a:off x="850900" y="3452813"/>
            <a:ext cx="4668838" cy="3111500"/>
            <a:chOff x="918040" y="3329233"/>
            <a:chExt cx="4668475" cy="3112649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564296B9-06CB-400F-B5CD-28CC6457AD71}"/>
                </a:ext>
              </a:extLst>
            </p:cNvPr>
            <p:cNvSpPr/>
            <p:nvPr/>
          </p:nvSpPr>
          <p:spPr>
            <a:xfrm>
              <a:off x="1486321" y="3934293"/>
              <a:ext cx="4100194" cy="2507589"/>
            </a:xfrm>
            <a:prstGeom prst="roundRect">
              <a:avLst/>
            </a:prstGeom>
            <a:solidFill>
              <a:srgbClr val="FFC1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dirty="0"/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E03CB773-A8FE-452C-97E5-7B95225565C1}"/>
                </a:ext>
              </a:extLst>
            </p:cNvPr>
            <p:cNvSpPr/>
            <p:nvPr/>
          </p:nvSpPr>
          <p:spPr>
            <a:xfrm>
              <a:off x="918040" y="3329233"/>
              <a:ext cx="1344508" cy="536773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例子１</a:t>
              </a:r>
              <a:endParaRPr lang="en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5857" name="文字方塊 7">
              <a:extLst>
                <a:ext uri="{FF2B5EF4-FFF2-40B4-BE49-F238E27FC236}">
                  <a16:creationId xmlns:a16="http://schemas.microsoft.com/office/drawing/2014/main" id="{D9F5F852-112D-4EE7-8EB0-CC83CBB66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3734" y="4218234"/>
              <a:ext cx="3855563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一個中學生參加了不少社會服務活動，他對社工的工作有了認識，又覺得這份工作有意義，因此在大學選科時就選了社會工作學系。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847" name="群組 12">
            <a:extLst>
              <a:ext uri="{FF2B5EF4-FFF2-40B4-BE49-F238E27FC236}">
                <a16:creationId xmlns:a16="http://schemas.microsoft.com/office/drawing/2014/main" id="{19AE0936-92A4-4521-979F-50A0763D10CB}"/>
              </a:ext>
            </a:extLst>
          </p:cNvPr>
          <p:cNvGrpSpPr>
            <a:grpSpLocks/>
          </p:cNvGrpSpPr>
          <p:nvPr/>
        </p:nvGrpSpPr>
        <p:grpSpPr bwMode="auto">
          <a:xfrm>
            <a:off x="5838825" y="3459163"/>
            <a:ext cx="4649788" cy="3082925"/>
            <a:chOff x="5692383" y="3338990"/>
            <a:chExt cx="4650279" cy="3083505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1E407ACA-2F07-4CB6-9F21-27BB9F1EA8D9}"/>
                </a:ext>
              </a:extLst>
            </p:cNvPr>
            <p:cNvSpPr/>
            <p:nvPr/>
          </p:nvSpPr>
          <p:spPr>
            <a:xfrm>
              <a:off x="5692383" y="3338990"/>
              <a:ext cx="1344755" cy="536676"/>
            </a:xfrm>
            <a:prstGeom prst="round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例子２</a:t>
              </a:r>
              <a:endParaRPr lang="en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AA81310-E199-48B7-8299-816E862BED05}"/>
                </a:ext>
              </a:extLst>
            </p:cNvPr>
            <p:cNvSpPr/>
            <p:nvPr/>
          </p:nvSpPr>
          <p:spPr>
            <a:xfrm>
              <a:off x="6241716" y="3913773"/>
              <a:ext cx="4100946" cy="2508722"/>
            </a:xfrm>
            <a:prstGeom prst="roundRect">
              <a:avLst/>
            </a:prstGeom>
            <a:solidFill>
              <a:srgbClr val="FFC1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/>
            </a:p>
          </p:txBody>
        </p:sp>
        <p:sp>
          <p:nvSpPr>
            <p:cNvPr id="35854" name="文字方塊 11">
              <a:extLst>
                <a:ext uri="{FF2B5EF4-FFF2-40B4-BE49-F238E27FC236}">
                  <a16:creationId xmlns:a16="http://schemas.microsoft.com/office/drawing/2014/main" id="{FD4263B8-CA10-4B7B-B170-C20521DB5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4549" y="4241948"/>
              <a:ext cx="3855563" cy="193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一個青年人自小跟著爸爸去爬山，觀察大自然各種動植物，令他對地理科產生興趣，他希望未來往地理相關的方向發展。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5848" name="Picture 7" descr="ゴミ拾いのボランティアのイラスト | かわいいフリー素材集 いらすとや">
            <a:extLst>
              <a:ext uri="{FF2B5EF4-FFF2-40B4-BE49-F238E27FC236}">
                <a16:creationId xmlns:a16="http://schemas.microsoft.com/office/drawing/2014/main" id="{8FBA2D63-71BA-42D6-BA2F-FC4AC446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941888"/>
            <a:ext cx="165417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 descr="スポーツボランティアのイラスト（男性） | かわいいフリー素材集 ...">
            <a:extLst>
              <a:ext uri="{FF2B5EF4-FFF2-40B4-BE49-F238E27FC236}">
                <a16:creationId xmlns:a16="http://schemas.microsoft.com/office/drawing/2014/main" id="{7E87DA9D-A61F-4476-8388-2C5CC074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 bwMode="auto">
          <a:xfrm>
            <a:off x="479425" y="5473700"/>
            <a:ext cx="1509713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圖片 13">
            <a:extLst>
              <a:ext uri="{FF2B5EF4-FFF2-40B4-BE49-F238E27FC236}">
                <a16:creationId xmlns:a16="http://schemas.microsoft.com/office/drawing/2014/main" id="{1530FD76-DC00-4989-AF15-3D49B47E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0" y="5357813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 descr="観光客のイラスト">
            <a:extLst>
              <a:ext uri="{FF2B5EF4-FFF2-40B4-BE49-F238E27FC236}">
                <a16:creationId xmlns:a16="http://schemas.microsoft.com/office/drawing/2014/main" id="{8DF943E7-FECB-4E14-BD85-D84AFB7A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5" b="21507"/>
          <a:stretch>
            <a:fillRect/>
          </a:stretch>
        </p:blipFill>
        <p:spPr bwMode="auto">
          <a:xfrm>
            <a:off x="10390188" y="4725988"/>
            <a:ext cx="8890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4A46F764-BA6F-40DE-9EFF-00EDFA35B766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>
            <a:extLst>
              <a:ext uri="{FF2B5EF4-FFF2-40B4-BE49-F238E27FC236}">
                <a16:creationId xmlns:a16="http://schemas.microsoft.com/office/drawing/2014/main" id="{884ECA01-B35B-4257-9874-FDA1D2263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713816D-DF24-43B0-9CFC-269B2D4A929A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zh-HK" sz="1200"/>
          </a:p>
        </p:txBody>
      </p:sp>
      <p:sp>
        <p:nvSpPr>
          <p:cNvPr id="36867" name="副標題 9">
            <a:extLst>
              <a:ext uri="{FF2B5EF4-FFF2-40B4-BE49-F238E27FC236}">
                <a16:creationId xmlns:a16="http://schemas.microsoft.com/office/drawing/2014/main" id="{EF730FEA-4632-4FE9-8F24-4C74C3D53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E8CA54F-4678-428D-A2E4-DEB040B1C9F9}"/>
              </a:ext>
            </a:extLst>
          </p:cNvPr>
          <p:cNvSpPr/>
          <p:nvPr/>
        </p:nvSpPr>
        <p:spPr>
          <a:xfrm>
            <a:off x="212725" y="223838"/>
            <a:ext cx="8759825" cy="735012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有目的感和沒有目的感的分別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9F19DEA9-0025-44E4-B79C-9D56B52A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4787900"/>
            <a:ext cx="16795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5882126-C526-48A5-A62D-F99699BBD876}"/>
              </a:ext>
            </a:extLst>
          </p:cNvPr>
          <p:cNvSpPr/>
          <p:nvPr/>
        </p:nvSpPr>
        <p:spPr>
          <a:xfrm>
            <a:off x="4601802" y="5638800"/>
            <a:ext cx="30059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我想做老師</a:t>
            </a:r>
          </a:p>
        </p:txBody>
      </p:sp>
      <p:sp>
        <p:nvSpPr>
          <p:cNvPr id="2" name="雲朵形 1">
            <a:extLst>
              <a:ext uri="{FF2B5EF4-FFF2-40B4-BE49-F238E27FC236}">
                <a16:creationId xmlns:a16="http://schemas.microsoft.com/office/drawing/2014/main" id="{CAF97A4E-FBD3-4786-A5E8-0BC5027CD670}"/>
              </a:ext>
            </a:extLst>
          </p:cNvPr>
          <p:cNvSpPr/>
          <p:nvPr/>
        </p:nvSpPr>
        <p:spPr>
          <a:xfrm rot="207790">
            <a:off x="1052513" y="1028700"/>
            <a:ext cx="10086975" cy="3805238"/>
          </a:xfrm>
          <a:prstGeom prst="cloud">
            <a:avLst/>
          </a:prstGeom>
          <a:solidFill>
            <a:srgbClr val="FFE5E5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sz="2800" dirty="0"/>
          </a:p>
        </p:txBody>
      </p:sp>
      <p:sp>
        <p:nvSpPr>
          <p:cNvPr id="36873" name="文字方塊 4">
            <a:extLst>
              <a:ext uri="{FF2B5EF4-FFF2-40B4-BE49-F238E27FC236}">
                <a16:creationId xmlns:a16="http://schemas.microsoft.com/office/drawing/2014/main" id="{7DAD6A18-7165-4A8B-A291-478CA8A9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3" y="1638300"/>
            <a:ext cx="8221662" cy="224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具備生涯規劃目的感的青少年清楚知道自己的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志向和目標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。相反，沒有生涯規劃目的感的青少年對自己的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生涯規劃感到迷茫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，不知道自己該往哪個方向。有或沒有目的感，代表有沒有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明確的生涯目標或方向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                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(Glanzer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2018)</a:t>
            </a:r>
            <a:endParaRPr lang="zh-HK" altLang="en-US" sz="1800" dirty="0"/>
          </a:p>
        </p:txBody>
      </p:sp>
      <p:pic>
        <p:nvPicPr>
          <p:cNvPr id="36874" name="圖片 15">
            <a:extLst>
              <a:ext uri="{FF2B5EF4-FFF2-40B4-BE49-F238E27FC236}">
                <a16:creationId xmlns:a16="http://schemas.microsoft.com/office/drawing/2014/main" id="{F9A022DF-39AB-42A4-BE4C-B8F14193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4032250"/>
            <a:ext cx="266223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6">
            <a:extLst>
              <a:ext uri="{FF2B5EF4-FFF2-40B4-BE49-F238E27FC236}">
                <a16:creationId xmlns:a16="http://schemas.microsoft.com/office/drawing/2014/main" id="{DD13DE32-1521-4DF9-8F78-5572B19B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4205288"/>
            <a:ext cx="180022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F3842857-FB1A-46C9-9651-688317C9B0DE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副標題 9">
            <a:extLst>
              <a:ext uri="{FF2B5EF4-FFF2-40B4-BE49-F238E27FC236}">
                <a16:creationId xmlns:a16="http://schemas.microsoft.com/office/drawing/2014/main" id="{5E1A5812-3F0F-412D-9B1A-1A03EF4F2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C932428-0169-4DA3-8CA7-D46059F0E70A}"/>
              </a:ext>
            </a:extLst>
          </p:cNvPr>
          <p:cNvSpPr/>
          <p:nvPr/>
        </p:nvSpPr>
        <p:spPr>
          <a:xfrm>
            <a:off x="0" y="173038"/>
            <a:ext cx="9131300" cy="67945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影響青少年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「生涯規劃目的感」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因素</a:t>
            </a:r>
            <a:endParaRPr lang="en-HK" sz="3600" dirty="0"/>
          </a:p>
        </p:txBody>
      </p:sp>
      <p:sp>
        <p:nvSpPr>
          <p:cNvPr id="38916" name="Slide Number Placeholder 4">
            <a:extLst>
              <a:ext uri="{FF2B5EF4-FFF2-40B4-BE49-F238E27FC236}">
                <a16:creationId xmlns:a16="http://schemas.microsoft.com/office/drawing/2014/main" id="{C3C38CE9-2F5D-44BE-86E6-3CFFC37F2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1F5F89D-B89D-4623-8AF1-7A011C42C03D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altLang="zh-HK" sz="1200"/>
          </a:p>
        </p:txBody>
      </p:sp>
      <p:pic>
        <p:nvPicPr>
          <p:cNvPr id="38918" name="Picture 2" descr="いろいろな考え事をしている人たちのイラスト（ふきだし） | かわいい ...">
            <a:extLst>
              <a:ext uri="{FF2B5EF4-FFF2-40B4-BE49-F238E27FC236}">
                <a16:creationId xmlns:a16="http://schemas.microsoft.com/office/drawing/2014/main" id="{EDFD41F6-8E0E-4374-B908-D06BD21D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9"/>
          <a:stretch>
            <a:fillRect/>
          </a:stretch>
        </p:blipFill>
        <p:spPr bwMode="auto">
          <a:xfrm>
            <a:off x="4516438" y="4256088"/>
            <a:ext cx="33004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文字方塊 8">
            <a:extLst>
              <a:ext uri="{FF2B5EF4-FFF2-40B4-BE49-F238E27FC236}">
                <a16:creationId xmlns:a16="http://schemas.microsoft.com/office/drawing/2014/main" id="{E5FFD382-C26E-4279-A775-8BD679CF1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275" y="4686300"/>
            <a:ext cx="1670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寵物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美容師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雲朵形 10">
            <a:extLst>
              <a:ext uri="{FF2B5EF4-FFF2-40B4-BE49-F238E27FC236}">
                <a16:creationId xmlns:a16="http://schemas.microsoft.com/office/drawing/2014/main" id="{36E605A2-FBBD-4F9D-8D23-750AD2ABE7B2}"/>
              </a:ext>
            </a:extLst>
          </p:cNvPr>
          <p:cNvSpPr/>
          <p:nvPr/>
        </p:nvSpPr>
        <p:spPr>
          <a:xfrm>
            <a:off x="170183" y="3498764"/>
            <a:ext cx="3257971" cy="2461759"/>
          </a:xfrm>
          <a:prstGeom prst="cloud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家庭經驗</a:t>
            </a:r>
            <a:endParaRPr lang="en-US" altLang="zh-TW" sz="2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自小家中養狗和貓，與動物產生深厚感情</a:t>
            </a:r>
            <a:endParaRPr lang="zh-HK" altLang="en-US" sz="2400" dirty="0"/>
          </a:p>
        </p:txBody>
      </p:sp>
      <p:sp>
        <p:nvSpPr>
          <p:cNvPr id="12" name="雲朵形 11">
            <a:extLst>
              <a:ext uri="{FF2B5EF4-FFF2-40B4-BE49-F238E27FC236}">
                <a16:creationId xmlns:a16="http://schemas.microsoft.com/office/drawing/2014/main" id="{68A922BA-222A-4843-9620-92EF8167F695}"/>
              </a:ext>
            </a:extLst>
          </p:cNvPr>
          <p:cNvSpPr/>
          <p:nvPr/>
        </p:nvSpPr>
        <p:spPr>
          <a:xfrm rot="21276043">
            <a:off x="41156" y="1113440"/>
            <a:ext cx="4349200" cy="2243838"/>
          </a:xfrm>
          <a:prstGeom prst="cloud">
            <a:avLst/>
          </a:prstGeom>
          <a:solidFill>
            <a:srgbClr val="FFFFFF"/>
          </a:solidFill>
          <a:ln w="76200">
            <a:solidFill>
              <a:schemeClr val="accent5">
                <a:lumMod val="40000"/>
                <a:lumOff val="6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父母態度</a:t>
            </a:r>
            <a:endParaRPr lang="en-US" altLang="zh-TW" sz="28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鼓勵子女把興趣與工作結合，尊重子女自由選擇職業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雲朵形 13">
            <a:extLst>
              <a:ext uri="{FF2B5EF4-FFF2-40B4-BE49-F238E27FC236}">
                <a16:creationId xmlns:a16="http://schemas.microsoft.com/office/drawing/2014/main" id="{CC6788C7-E8CE-4C4C-A615-67449207F7E0}"/>
              </a:ext>
            </a:extLst>
          </p:cNvPr>
          <p:cNvSpPr/>
          <p:nvPr/>
        </p:nvSpPr>
        <p:spPr>
          <a:xfrm rot="172081">
            <a:off x="4385847" y="1086448"/>
            <a:ext cx="3561595" cy="2370822"/>
          </a:xfrm>
          <a:prstGeom prst="cloud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社會環境</a:t>
            </a:r>
            <a:endParaRPr lang="en-US" altLang="zh-TW" sz="2800" b="1" u="sng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越來越多人養寵物，寵物美容越來越普遍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雲朵形 14">
            <a:extLst>
              <a:ext uri="{FF2B5EF4-FFF2-40B4-BE49-F238E27FC236}">
                <a16:creationId xmlns:a16="http://schemas.microsoft.com/office/drawing/2014/main" id="{CEA1A52A-CE42-4CF6-9567-AA96D9DA8CE0}"/>
              </a:ext>
            </a:extLst>
          </p:cNvPr>
          <p:cNvSpPr/>
          <p:nvPr/>
        </p:nvSpPr>
        <p:spPr>
          <a:xfrm rot="264479">
            <a:off x="8072432" y="866745"/>
            <a:ext cx="4055323" cy="2806340"/>
          </a:xfrm>
          <a:prstGeom prst="cloud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8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學校舉辦寵物美容師職業講座，學生了解寵物美容行業發展</a:t>
            </a:r>
          </a:p>
        </p:txBody>
      </p:sp>
      <p:sp>
        <p:nvSpPr>
          <p:cNvPr id="16" name="雲朵形 15">
            <a:extLst>
              <a:ext uri="{FF2B5EF4-FFF2-40B4-BE49-F238E27FC236}">
                <a16:creationId xmlns:a16="http://schemas.microsoft.com/office/drawing/2014/main" id="{8A3F50FC-31D4-40F6-9040-52DC2CCF3DF6}"/>
              </a:ext>
            </a:extLst>
          </p:cNvPr>
          <p:cNvSpPr/>
          <p:nvPr/>
        </p:nvSpPr>
        <p:spPr>
          <a:xfrm rot="294689">
            <a:off x="8565632" y="3616971"/>
            <a:ext cx="3399861" cy="2686458"/>
          </a:xfrm>
          <a:prstGeom prst="cloud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文化轉變</a:t>
            </a:r>
            <a:r>
              <a:rPr lang="en-US" altLang="zh-TW" sz="2800" b="1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社會文化認為有前途的行業已不限於傳統的醫生、律師等工種</a:t>
            </a:r>
          </a:p>
        </p:txBody>
      </p:sp>
      <p:sp>
        <p:nvSpPr>
          <p:cNvPr id="38935" name="文字方塊 6">
            <a:extLst>
              <a:ext uri="{FF2B5EF4-FFF2-40B4-BE49-F238E27FC236}">
                <a16:creationId xmlns:a16="http://schemas.microsoft.com/office/drawing/2014/main" id="{8840FDBF-EE78-486B-BEDF-9439B4A87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6351588"/>
            <a:ext cx="11161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青少年的「生涯規劃目的感」受到發展階段、環境及兩者共同交互的作用</a:t>
            </a: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3EE7FDA7-2F57-45A7-BA0B-3691D4E00B75}"/>
              </a:ext>
            </a:extLst>
          </p:cNvPr>
          <p:cNvSpPr/>
          <p:nvPr/>
        </p:nvSpPr>
        <p:spPr>
          <a:xfrm rot="5089943">
            <a:off x="5946098" y="3693050"/>
            <a:ext cx="692150" cy="577850"/>
          </a:xfrm>
          <a:prstGeom prst="rightArrow">
            <a:avLst>
              <a:gd name="adj1" fmla="val 35418"/>
              <a:gd name="adj2" fmla="val 50000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94AA453B-1768-4050-B9AA-D05731F77E05}"/>
              </a:ext>
            </a:extLst>
          </p:cNvPr>
          <p:cNvSpPr/>
          <p:nvPr/>
        </p:nvSpPr>
        <p:spPr>
          <a:xfrm rot="2524897">
            <a:off x="3463925" y="3043238"/>
            <a:ext cx="787400" cy="577850"/>
          </a:xfrm>
          <a:prstGeom prst="rightArrow">
            <a:avLst>
              <a:gd name="adj1" fmla="val 35418"/>
              <a:gd name="adj2" fmla="val 50000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dirty="0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7D4ADF96-CA57-4C5B-B538-021B47F5B193}"/>
              </a:ext>
            </a:extLst>
          </p:cNvPr>
          <p:cNvSpPr/>
          <p:nvPr/>
        </p:nvSpPr>
        <p:spPr>
          <a:xfrm rot="7531778">
            <a:off x="7900453" y="3322358"/>
            <a:ext cx="692150" cy="577850"/>
          </a:xfrm>
          <a:prstGeom prst="rightArrow">
            <a:avLst>
              <a:gd name="adj1" fmla="val 35418"/>
              <a:gd name="adj2" fmla="val 50000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28798FA9-4789-473E-B3D2-6F904EE795C2}"/>
              </a:ext>
            </a:extLst>
          </p:cNvPr>
          <p:cNvSpPr/>
          <p:nvPr/>
        </p:nvSpPr>
        <p:spPr>
          <a:xfrm rot="11077013">
            <a:off x="7839075" y="4826000"/>
            <a:ext cx="690563" cy="577850"/>
          </a:xfrm>
          <a:prstGeom prst="rightArrow">
            <a:avLst>
              <a:gd name="adj1" fmla="val 35418"/>
              <a:gd name="adj2" fmla="val 50000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8D943275-62F0-4CA3-A879-28459CDE8318}"/>
              </a:ext>
            </a:extLst>
          </p:cNvPr>
          <p:cNvSpPr/>
          <p:nvPr/>
        </p:nvSpPr>
        <p:spPr>
          <a:xfrm>
            <a:off x="3443288" y="4943475"/>
            <a:ext cx="787400" cy="577850"/>
          </a:xfrm>
          <a:prstGeom prst="rightArrow">
            <a:avLst>
              <a:gd name="adj1" fmla="val 35418"/>
              <a:gd name="adj2" fmla="val 50000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2BC98D65-472E-4561-AC56-884745663875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98697E32-ADFD-452B-89A9-55AB913F2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20AAB59-3135-4E6D-BC51-263FD9BFAB4E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n-US" altLang="zh-HK" sz="1200"/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0DDB4F4F-DF3B-4498-AF60-858B6B780C9E}"/>
              </a:ext>
            </a:extLst>
          </p:cNvPr>
          <p:cNvSpPr/>
          <p:nvPr/>
        </p:nvSpPr>
        <p:spPr>
          <a:xfrm rot="5400000">
            <a:off x="3818061" y="-312861"/>
            <a:ext cx="1314450" cy="8950571"/>
          </a:xfrm>
          <a:prstGeom prst="round2Same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51474591-6136-40C4-ABFC-F680C06FB6BE}"/>
              </a:ext>
            </a:extLst>
          </p:cNvPr>
          <p:cNvSpPr/>
          <p:nvPr/>
        </p:nvSpPr>
        <p:spPr>
          <a:xfrm rot="5400000">
            <a:off x="3538594" y="-1370455"/>
            <a:ext cx="2277952" cy="9355139"/>
          </a:xfrm>
          <a:prstGeom prst="round2SameRect">
            <a:avLst/>
          </a:prstGeom>
          <a:solidFill>
            <a:srgbClr val="F5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4625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運用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5C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策略支援青少年子女進行生涯規劃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68288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5C</a:t>
            </a: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策略是家長支援青少年子女進行生涯規劃的重要策略</a:t>
            </a:r>
            <a:endParaRPr lang="en-HK" altLang="zh-TW" b="1" dirty="0">
              <a:highlight>
                <a:srgbClr val="00FFFF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D9A71287-C0F8-416B-A3E3-734F1E826107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 descr="&quot;&quot;">
            <a:extLst>
              <a:ext uri="{FF2B5EF4-FFF2-40B4-BE49-F238E27FC236}">
                <a16:creationId xmlns:a16="http://schemas.microsoft.com/office/drawing/2014/main" id="{74FBD830-AA43-4781-A0A4-E4DDE33A27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3013" name="Content Placeholder 22">
            <a:extLst>
              <a:ext uri="{FF2B5EF4-FFF2-40B4-BE49-F238E27FC236}">
                <a16:creationId xmlns:a16="http://schemas.microsoft.com/office/drawing/2014/main" id="{64D80A74-8BAE-4FCA-95EA-AF55036F82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0346" y="909561"/>
            <a:ext cx="11271654" cy="4791896"/>
          </a:xfrm>
        </p:spPr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zh-HK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開放溝通 </a:t>
            </a:r>
            <a:r>
              <a:rPr lang="en-US" altLang="zh-HK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Communication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zh-HK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共同目標 </a:t>
            </a:r>
            <a:r>
              <a:rPr lang="en-US" altLang="zh-HK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Common goal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zh-HK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周詳計劃 </a:t>
            </a:r>
            <a:r>
              <a:rPr lang="en-US" altLang="zh-HK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Comprehensive plan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zh-HK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家庭文化 </a:t>
            </a:r>
            <a:r>
              <a:rPr lang="en-US" altLang="zh-HK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Culture of family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zh-HK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家校社合作 </a:t>
            </a:r>
            <a:r>
              <a:rPr lang="en-US" altLang="zh-HK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Collaboration between home, school, and community </a:t>
            </a:r>
          </a:p>
          <a:p>
            <a:endParaRPr lang="en-US" altLang="zh-HK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6813490-74FE-4931-AF37-95031945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79AE2844-CD8A-4574-AA98-8D13F9B50335}" type="slidenum">
              <a:rPr lang="en-US" altLang="zh-HK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altLang="zh-HK"/>
          </a:p>
        </p:txBody>
      </p:sp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7E0E25A6-1E40-4460-84CB-B9ED116E99E7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438A1EF-5982-47B3-A8EF-A66068162C84}"/>
              </a:ext>
            </a:extLst>
          </p:cNvPr>
          <p:cNvSpPr/>
          <p:nvPr/>
        </p:nvSpPr>
        <p:spPr>
          <a:xfrm>
            <a:off x="920346" y="354013"/>
            <a:ext cx="2848355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HK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5C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副標題 9">
            <a:extLst>
              <a:ext uri="{FF2B5EF4-FFF2-40B4-BE49-F238E27FC236}">
                <a16:creationId xmlns:a16="http://schemas.microsoft.com/office/drawing/2014/main" id="{239059BE-13FD-4275-9E70-B391B1C0E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454409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17AA06E-6151-499E-8F3C-241459D8CC12}"/>
              </a:ext>
            </a:extLst>
          </p:cNvPr>
          <p:cNvSpPr/>
          <p:nvPr/>
        </p:nvSpPr>
        <p:spPr>
          <a:xfrm>
            <a:off x="103695" y="336550"/>
            <a:ext cx="5992305" cy="1133777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HK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策略一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HK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開放溝通 </a:t>
            </a:r>
            <a:endParaRPr lang="en-US" altLang="zh-HK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en-HK" altLang="zh-HK" sz="4000" b="1" dirty="0">
                <a:solidFill>
                  <a:srgbClr val="C00000"/>
                </a:solidFill>
                <a:highlight>
                  <a:srgbClr val="FFF7F7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HK" altLang="zh-HK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ommunication</a:t>
            </a:r>
          </a:p>
        </p:txBody>
      </p:sp>
      <p:sp>
        <p:nvSpPr>
          <p:cNvPr id="44036" name="Slide Number Placeholder 4">
            <a:extLst>
              <a:ext uri="{FF2B5EF4-FFF2-40B4-BE49-F238E27FC236}">
                <a16:creationId xmlns:a16="http://schemas.microsoft.com/office/drawing/2014/main" id="{25A4FF8C-916D-4D55-AEE0-D50654595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1DC2FA5-5139-479C-B778-80B7C46341D6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zh-HK" sz="1200"/>
          </a:p>
        </p:txBody>
      </p:sp>
      <p:sp>
        <p:nvSpPr>
          <p:cNvPr id="4" name="雲朵形 3">
            <a:extLst>
              <a:ext uri="{FF2B5EF4-FFF2-40B4-BE49-F238E27FC236}">
                <a16:creationId xmlns:a16="http://schemas.microsoft.com/office/drawing/2014/main" id="{5D0DBA99-DDEC-4E71-94E5-80166AAF07C9}"/>
              </a:ext>
            </a:extLst>
          </p:cNvPr>
          <p:cNvSpPr/>
          <p:nvPr/>
        </p:nvSpPr>
        <p:spPr>
          <a:xfrm rot="153744">
            <a:off x="1023938" y="1695450"/>
            <a:ext cx="10153650" cy="3711575"/>
          </a:xfrm>
          <a:prstGeom prst="cloud">
            <a:avLst/>
          </a:prstGeom>
          <a:solidFill>
            <a:srgbClr val="FFE5E5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dirty="0">
              <a:highlight>
                <a:srgbClr val="FFE5E5"/>
              </a:highlight>
            </a:endParaRPr>
          </a:p>
        </p:txBody>
      </p:sp>
      <p:sp>
        <p:nvSpPr>
          <p:cNvPr id="44039" name="文字方塊 5">
            <a:extLst>
              <a:ext uri="{FF2B5EF4-FFF2-40B4-BE49-F238E27FC236}">
                <a16:creationId xmlns:a16="http://schemas.microsoft.com/office/drawing/2014/main" id="{9CB7C735-0DB5-4036-8F82-95847465C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70125"/>
            <a:ext cx="8105775" cy="222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開放溝通能促進親子間互相的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理解與配合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，使每個人都能表達自己的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期望、需求和擔憂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，從而更好地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協調子女的生涯規劃和目標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3200" dirty="0"/>
          </a:p>
        </p:txBody>
      </p:sp>
      <p:pic>
        <p:nvPicPr>
          <p:cNvPr id="44040" name="Picture 8">
            <a:extLst>
              <a:ext uri="{FF2B5EF4-FFF2-40B4-BE49-F238E27FC236}">
                <a16:creationId xmlns:a16="http://schemas.microsoft.com/office/drawing/2014/main" id="{C181CF62-0B84-4706-A252-72ED0A00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6"/>
          <a:stretch>
            <a:fillRect/>
          </a:stretch>
        </p:blipFill>
        <p:spPr bwMode="auto">
          <a:xfrm>
            <a:off x="3903663" y="4449763"/>
            <a:ext cx="4384675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BE5559C7-A594-41F4-8015-1E246F7BA08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副標題 9">
            <a:extLst>
              <a:ext uri="{FF2B5EF4-FFF2-40B4-BE49-F238E27FC236}">
                <a16:creationId xmlns:a16="http://schemas.microsoft.com/office/drawing/2014/main" id="{28C1745C-0688-4B09-A147-BCA930D6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23825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E1CA79E-121B-45D7-93E2-1A6A50C85608}"/>
              </a:ext>
            </a:extLst>
          </p:cNvPr>
          <p:cNvSpPr/>
          <p:nvPr/>
        </p:nvSpPr>
        <p:spPr>
          <a:xfrm>
            <a:off x="2051050" y="801688"/>
            <a:ext cx="8759825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如何進行開放溝通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HK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8DF94157-9660-4724-A69E-0EE55D902608}"/>
              </a:ext>
            </a:extLst>
          </p:cNvPr>
          <p:cNvSpPr/>
          <p:nvPr/>
        </p:nvSpPr>
        <p:spPr>
          <a:xfrm>
            <a:off x="166688" y="2087563"/>
            <a:ext cx="2843212" cy="39830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適當時間</a:t>
            </a:r>
            <a:endParaRPr lang="en-US" altLang="zh-CN" sz="2800" b="1" u="sng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確保大家在輕鬆的環境中進行對話</a:t>
            </a: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D7A76736-41A3-4B53-94A7-A92CF267A852}"/>
              </a:ext>
            </a:extLst>
          </p:cNvPr>
          <p:cNvSpPr/>
          <p:nvPr/>
        </p:nvSpPr>
        <p:spPr>
          <a:xfrm>
            <a:off x="3260725" y="2109788"/>
            <a:ext cx="2714625" cy="3946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主動傾聽</a:t>
            </a:r>
            <a:endParaRPr lang="en-US" altLang="zh-CN" sz="2800" b="1" u="sng" dirty="0">
              <a:solidFill>
                <a:schemeClr val="accent4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鼓勵表達看法，認真傾聽，給予回饋</a:t>
            </a: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C5191CB9-A2CD-4033-897F-A0C4F8341AE9}"/>
              </a:ext>
            </a:extLst>
          </p:cNvPr>
          <p:cNvSpPr/>
          <p:nvPr/>
        </p:nvSpPr>
        <p:spPr>
          <a:xfrm>
            <a:off x="9320213" y="2101850"/>
            <a:ext cx="2697162" cy="3917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28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開放的態度</a:t>
            </a:r>
            <a:endParaRPr lang="en-US" altLang="zh-CN" sz="2800" b="1" u="sng" dirty="0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保持尊重及鼓勵不同的觀點</a:t>
            </a:r>
            <a:endParaRPr lang="en-US" altLang="zh-TW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6087" name="Picture 7" descr="バーベキューをする家族のイラスト">
            <a:extLst>
              <a:ext uri="{FF2B5EF4-FFF2-40B4-BE49-F238E27FC236}">
                <a16:creationId xmlns:a16="http://schemas.microsoft.com/office/drawing/2014/main" id="{007D7F3F-AEEE-4267-A8F3-0A519397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070350"/>
            <a:ext cx="1771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Slide Number Placeholder 1">
            <a:extLst>
              <a:ext uri="{FF2B5EF4-FFF2-40B4-BE49-F238E27FC236}">
                <a16:creationId xmlns:a16="http://schemas.microsoft.com/office/drawing/2014/main" id="{14BD7CC1-7489-4B53-ADAA-406F6F89D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5A66D28-4E63-4720-BEC2-D30A19FE8F35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n-US" altLang="zh-HK" sz="1200"/>
          </a:p>
        </p:txBody>
      </p:sp>
      <p:pic>
        <p:nvPicPr>
          <p:cNvPr id="46089" name="Picture 7">
            <a:extLst>
              <a:ext uri="{FF2B5EF4-FFF2-40B4-BE49-F238E27FC236}">
                <a16:creationId xmlns:a16="http://schemas.microsoft.com/office/drawing/2014/main" id="{92DBB012-5DC7-4A98-9239-56612416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70338"/>
            <a:ext cx="18716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37A8FD50-44B0-4341-8A58-2419230A8A33}"/>
              </a:ext>
            </a:extLst>
          </p:cNvPr>
          <p:cNvSpPr/>
          <p:nvPr/>
        </p:nvSpPr>
        <p:spPr>
          <a:xfrm>
            <a:off x="6184107" y="2073275"/>
            <a:ext cx="3032125" cy="3946525"/>
          </a:xfrm>
          <a:prstGeom prst="roundRect">
            <a:avLst/>
          </a:prstGeom>
          <a:solidFill>
            <a:srgbClr val="FFE5E5"/>
          </a:solidFill>
          <a:ln w="101600">
            <a:solidFill>
              <a:srgbClr val="FF3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rgbClr val="FF373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使用「我」訊息</a:t>
            </a:r>
            <a:endParaRPr lang="en-US" altLang="zh-CN" sz="2800" b="1" u="sng" dirty="0">
              <a:solidFill>
                <a:srgbClr val="FF373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盡量使用「我」開頭的語句表達感受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6091" name="Picture 8">
            <a:extLst>
              <a:ext uri="{FF2B5EF4-FFF2-40B4-BE49-F238E27FC236}">
                <a16:creationId xmlns:a16="http://schemas.microsoft.com/office/drawing/2014/main" id="{747DBC57-333C-4845-B471-46A0093E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6"/>
          <a:stretch>
            <a:fillRect/>
          </a:stretch>
        </p:blipFill>
        <p:spPr bwMode="auto">
          <a:xfrm>
            <a:off x="6430963" y="4270375"/>
            <a:ext cx="2498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圖片 2">
            <a:extLst>
              <a:ext uri="{FF2B5EF4-FFF2-40B4-BE49-F238E27FC236}">
                <a16:creationId xmlns:a16="http://schemas.microsoft.com/office/drawing/2014/main" id="{9EA5041E-258A-42C3-B6F2-AD7C4B0BA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9" t="22847" b="12640"/>
          <a:stretch>
            <a:fillRect/>
          </a:stretch>
        </p:blipFill>
        <p:spPr bwMode="auto">
          <a:xfrm>
            <a:off x="9656763" y="4164013"/>
            <a:ext cx="88106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2" descr="室内でリラクッスする人のイラスト（家族）">
            <a:extLst>
              <a:ext uri="{FF2B5EF4-FFF2-40B4-BE49-F238E27FC236}">
                <a16:creationId xmlns:a16="http://schemas.microsoft.com/office/drawing/2014/main" id="{32A754DB-10DF-40F6-977C-0E31F6CA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9" t="21071" b="23610"/>
          <a:stretch>
            <a:fillRect/>
          </a:stretch>
        </p:blipFill>
        <p:spPr bwMode="auto">
          <a:xfrm>
            <a:off x="10537825" y="3970338"/>
            <a:ext cx="120808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82A5923B-FC66-490B-9F13-5D27C9844DF6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內容版面配置區 2">
            <a:extLst>
              <a:ext uri="{FF2B5EF4-FFF2-40B4-BE49-F238E27FC236}">
                <a16:creationId xmlns:a16="http://schemas.microsoft.com/office/drawing/2014/main" id="{1FF3F78F-7C3B-4B94-A837-A29870CE4E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0588" y="1641475"/>
            <a:ext cx="10545762" cy="489743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740000"/>
                </a:solidFill>
                <a:latin typeface="微軟正黑體"/>
                <a:ea typeface="微軟正黑體"/>
              </a:rPr>
              <a:t>透過</a:t>
            </a:r>
            <a:r>
              <a:rPr lang="zh-HK" altLang="en-US" b="1" dirty="0">
                <a:solidFill>
                  <a:srgbClr val="740000"/>
                </a:solidFill>
                <a:latin typeface="微軟正黑體"/>
                <a:ea typeface="微軟正黑體"/>
              </a:rPr>
              <a:t>本</a:t>
            </a:r>
            <a:r>
              <a:rPr lang="zh-CN" altLang="en-US" b="1" dirty="0">
                <a:solidFill>
                  <a:srgbClr val="740000"/>
                </a:solidFill>
                <a:latin typeface="微軟正黑體"/>
                <a:ea typeface="微軟正黑體"/>
              </a:rPr>
              <a:t>活動</a:t>
            </a:r>
            <a:r>
              <a:rPr lang="zh-TW" altLang="en-US" b="1" dirty="0">
                <a:solidFill>
                  <a:srgbClr val="740000"/>
                </a:solidFill>
                <a:latin typeface="微軟正黑體"/>
                <a:ea typeface="微軟正黑體"/>
              </a:rPr>
              <a:t>，家長能夠：</a:t>
            </a:r>
            <a:endParaRPr lang="zh-HK" altLang="en-US" b="1" dirty="0">
              <a:solidFill>
                <a:srgbClr val="740000"/>
              </a:solidFill>
              <a:latin typeface="微軟正黑體"/>
              <a:ea typeface="微軟正黑體"/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zh-HK" altLang="zh-HK" sz="2600" b="1" dirty="0">
                <a:solidFill>
                  <a:srgbClr val="74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了解學校與家長在支援青少年子女生涯規劃方面的重要性及方法；</a:t>
            </a:r>
            <a:endParaRPr lang="zh-TW" altLang="en-US" sz="2600" b="1" dirty="0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600" b="1" dirty="0">
                <a:solidFill>
                  <a:srgbClr val="74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透過家校合作，支援子女進行生涯規劃，引導子女探索志向和能力；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學習運用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5C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策略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: 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開放溝通 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(Communication)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、共同目標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(Common goal) 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、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周詳計劃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(Comprehensive plan)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 、家庭文化</a:t>
            </a:r>
            <a:r>
              <a:rPr lang="en-HK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(</a:t>
            </a:r>
            <a:r>
              <a:rPr lang="en-HK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Culture of family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 、家校社合作</a:t>
            </a:r>
            <a:r>
              <a:rPr lang="en-US" altLang="zh-TW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(Collaboration between home, school, and community) </a:t>
            </a:r>
            <a:r>
              <a:rPr lang="zh-TW" altLang="en-US" sz="2600" b="1" dirty="0">
                <a:solidFill>
                  <a:srgbClr val="740000"/>
                </a:solidFill>
                <a:latin typeface="微軟正黑體"/>
                <a:ea typeface="微軟正黑體"/>
              </a:rPr>
              <a:t>以促進溝通、訂立目標和協作決策。</a:t>
            </a:r>
            <a:endParaRPr lang="en-HK" altLang="zh-HK" sz="2600" dirty="0">
              <a:latin typeface="微軟正黑體"/>
              <a:ea typeface="微軟正黑體"/>
            </a:endParaRPr>
          </a:p>
          <a:p>
            <a:pPr marL="0" indent="0" eaLnBrk="1" hangingPunct="1">
              <a:buFont typeface="Calibri Light" panose="020F0302020204030204" pitchFamily="34" charset="0"/>
              <a:buAutoNum type="arabicPeriod"/>
            </a:pPr>
            <a:endParaRPr lang="en-HK" altLang="zh-HK" sz="2600" dirty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HK" altLang="zh-HK" sz="2600" dirty="0"/>
          </a:p>
        </p:txBody>
      </p:sp>
      <p:sp>
        <p:nvSpPr>
          <p:cNvPr id="16387" name="Slide Number Placeholder 1">
            <a:extLst>
              <a:ext uri="{FF2B5EF4-FFF2-40B4-BE49-F238E27FC236}">
                <a16:creationId xmlns:a16="http://schemas.microsoft.com/office/drawing/2014/main" id="{5C847E94-42FF-46AE-B263-8C1D01BF0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D94D88F-10AF-43F0-96F7-984A9B474B6D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zh-HK" sz="1200"/>
          </a:p>
        </p:txBody>
      </p:sp>
      <p:sp>
        <p:nvSpPr>
          <p:cNvPr id="16388" name="副標題 9">
            <a:extLst>
              <a:ext uri="{FF2B5EF4-FFF2-40B4-BE49-F238E27FC236}">
                <a16:creationId xmlns:a16="http://schemas.microsoft.com/office/drawing/2014/main" id="{21B0C33C-C4EB-498C-92FB-EF1CB129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810F787-6CFF-4BAF-AAE0-C0F66331F473}"/>
              </a:ext>
            </a:extLst>
          </p:cNvPr>
          <p:cNvSpPr/>
          <p:nvPr/>
        </p:nvSpPr>
        <p:spPr>
          <a:xfrm>
            <a:off x="1371600" y="809625"/>
            <a:ext cx="8758238" cy="762000"/>
          </a:xfrm>
          <a:prstGeom prst="roundRect">
            <a:avLst/>
          </a:prstGeom>
          <a:solidFill>
            <a:srgbClr val="F5595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目標</a:t>
            </a:r>
            <a:endParaRPr lang="en-HK" sz="4400" dirty="0"/>
          </a:p>
        </p:txBody>
      </p:sp>
      <p:pic>
        <p:nvPicPr>
          <p:cNvPr id="16390" name="圖片 11">
            <a:extLst>
              <a:ext uri="{FF2B5EF4-FFF2-40B4-BE49-F238E27FC236}">
                <a16:creationId xmlns:a16="http://schemas.microsoft.com/office/drawing/2014/main" id="{138D3109-C5FF-450D-8471-61AB1D95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801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剪去對角角落 4">
            <a:extLst>
              <a:ext uri="{FF2B5EF4-FFF2-40B4-BE49-F238E27FC236}">
                <a16:creationId xmlns:a16="http://schemas.microsoft.com/office/drawing/2014/main" id="{8E17D639-DE6A-4E5B-9619-DD3C2429AA72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6D332568-1E21-47E8-901C-BF17FCB044CD}"/>
              </a:ext>
            </a:extLst>
          </p:cNvPr>
          <p:cNvSpPr/>
          <p:nvPr/>
        </p:nvSpPr>
        <p:spPr>
          <a:xfrm>
            <a:off x="938213" y="2824163"/>
            <a:ext cx="3752850" cy="1222375"/>
          </a:xfrm>
          <a:prstGeom prst="wedgeRoundRectCallout">
            <a:avLst>
              <a:gd name="adj1" fmla="val 48194"/>
              <a:gd name="adj2" fmla="val 897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爸爸我鍾意巴士，以後想做巴士司機。</a:t>
            </a:r>
          </a:p>
        </p:txBody>
      </p:sp>
      <p:sp>
        <p:nvSpPr>
          <p:cNvPr id="48131" name="投影片編號版面配置區 3">
            <a:extLst>
              <a:ext uri="{FF2B5EF4-FFF2-40B4-BE49-F238E27FC236}">
                <a16:creationId xmlns:a16="http://schemas.microsoft.com/office/drawing/2014/main" id="{F19FDB31-4EB8-4FBB-9C09-7D7AC9CE2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E42757B-5E1E-47F7-A9A7-2E5715E809E1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en-US" altLang="zh-HK" sz="1200"/>
          </a:p>
        </p:txBody>
      </p:sp>
      <p:sp>
        <p:nvSpPr>
          <p:cNvPr id="4" name="矩形: 圓角 12">
            <a:extLst>
              <a:ext uri="{FF2B5EF4-FFF2-40B4-BE49-F238E27FC236}">
                <a16:creationId xmlns:a16="http://schemas.microsoft.com/office/drawing/2014/main" id="{C391D72B-439A-432B-8C15-98706C6B2227}"/>
              </a:ext>
            </a:extLst>
          </p:cNvPr>
          <p:cNvSpPr/>
          <p:nvPr/>
        </p:nvSpPr>
        <p:spPr>
          <a:xfrm>
            <a:off x="327025" y="274638"/>
            <a:ext cx="4364038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開放溝通例子１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70805AFA-4117-498F-A67D-EB67B4432486}"/>
              </a:ext>
            </a:extLst>
          </p:cNvPr>
          <p:cNvSpPr/>
          <p:nvPr/>
        </p:nvSpPr>
        <p:spPr>
          <a:xfrm>
            <a:off x="7500939" y="2811463"/>
            <a:ext cx="4352925" cy="1463675"/>
          </a:xfrm>
          <a:prstGeom prst="wedgeRoundRectCallout">
            <a:avLst>
              <a:gd name="adj1" fmla="val -38179"/>
              <a:gd name="adj2" fmla="val 764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zh-HK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哦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zh-HK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你可唔可以講吓你想駕駛巴士嘅原因？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136" name="Picture 2" descr="会話をする親子のイラスト（お父さん） | かわいいフリー素材集 いらすとや">
            <a:extLst>
              <a:ext uri="{FF2B5EF4-FFF2-40B4-BE49-F238E27FC236}">
                <a16:creationId xmlns:a16="http://schemas.microsoft.com/office/drawing/2014/main" id="{8C462789-42E8-4DB3-BC16-170413BA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3" b="24525"/>
          <a:stretch>
            <a:fillRect/>
          </a:stretch>
        </p:blipFill>
        <p:spPr bwMode="auto">
          <a:xfrm>
            <a:off x="6230938" y="4046538"/>
            <a:ext cx="201823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圖片 2">
            <a:extLst>
              <a:ext uri="{FF2B5EF4-FFF2-40B4-BE49-F238E27FC236}">
                <a16:creationId xmlns:a16="http://schemas.microsoft.com/office/drawing/2014/main" id="{61369930-A256-456B-971D-82A870BC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24738" r="50000" b="8722"/>
          <a:stretch>
            <a:fillRect/>
          </a:stretch>
        </p:blipFill>
        <p:spPr bwMode="auto">
          <a:xfrm>
            <a:off x="4098793" y="4410032"/>
            <a:ext cx="1819275" cy="245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48EACCBB-13C7-4404-A0A5-8418F0B171E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F75D4BAD-C736-4564-9E0D-BBE48E21FA9E}"/>
              </a:ext>
            </a:extLst>
          </p:cNvPr>
          <p:cNvSpPr/>
          <p:nvPr/>
        </p:nvSpPr>
        <p:spPr>
          <a:xfrm>
            <a:off x="1903115" y="1250372"/>
            <a:ext cx="8029905" cy="1363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開放的態度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保持尊重及鼓勵不同的觀點</a:t>
            </a:r>
            <a:endParaRPr lang="en-US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以開放的態度和子女談論職業／志向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1C6B85C1-ED0B-468E-BD57-82C9B3E49730}"/>
              </a:ext>
            </a:extLst>
          </p:cNvPr>
          <p:cNvSpPr/>
          <p:nvPr/>
        </p:nvSpPr>
        <p:spPr>
          <a:xfrm>
            <a:off x="179118" y="2875756"/>
            <a:ext cx="3924300" cy="1106488"/>
          </a:xfrm>
          <a:prstGeom prst="wedgeRoundRectCallout">
            <a:avLst>
              <a:gd name="adj1" fmla="val 48194"/>
              <a:gd name="adj2" fmla="val 89716"/>
              <a:gd name="adj3" fmla="val 16667"/>
            </a:avLst>
          </a:prstGeom>
          <a:solidFill>
            <a:srgbClr val="FEA8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我不知道自己未來喜歡做什麼職業。</a:t>
            </a:r>
          </a:p>
        </p:txBody>
      </p:sp>
      <p:sp>
        <p:nvSpPr>
          <p:cNvPr id="50179" name="投影片編號版面配置區 3">
            <a:extLst>
              <a:ext uri="{FF2B5EF4-FFF2-40B4-BE49-F238E27FC236}">
                <a16:creationId xmlns:a16="http://schemas.microsoft.com/office/drawing/2014/main" id="{AB9FEB46-059D-453C-A53F-3CAB72669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7539F67-42FB-4AA7-9B93-75C7BE565A6E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en-US" altLang="zh-HK" sz="1200"/>
          </a:p>
        </p:txBody>
      </p:sp>
      <p:sp>
        <p:nvSpPr>
          <p:cNvPr id="4" name="矩形: 圓角 12">
            <a:extLst>
              <a:ext uri="{FF2B5EF4-FFF2-40B4-BE49-F238E27FC236}">
                <a16:creationId xmlns:a16="http://schemas.microsoft.com/office/drawing/2014/main" id="{81D6307D-60E0-4636-B4A9-3D9F7DB243C8}"/>
              </a:ext>
            </a:extLst>
          </p:cNvPr>
          <p:cNvSpPr/>
          <p:nvPr/>
        </p:nvSpPr>
        <p:spPr>
          <a:xfrm>
            <a:off x="327025" y="274638"/>
            <a:ext cx="4302125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開放溝通例子２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AE3DC979-1CDD-45DD-8AEC-FFD39D5AE9D3}"/>
              </a:ext>
            </a:extLst>
          </p:cNvPr>
          <p:cNvSpPr/>
          <p:nvPr/>
        </p:nvSpPr>
        <p:spPr>
          <a:xfrm>
            <a:off x="7274871" y="2479354"/>
            <a:ext cx="4352925" cy="2831200"/>
          </a:xfrm>
          <a:prstGeom prst="wedgeRoundRectCallout">
            <a:avLst>
              <a:gd name="adj1" fmla="val -54877"/>
              <a:gd name="adj2" fmla="val 33643"/>
              <a:gd name="adj3" fmla="val 16667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當你說你不知道自己未來喜歡做什麼職業的時候，我覺得有點擔心，因為這樣可能會影響你的大學選科，我希望你可以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多參加一些活動認識各行各業的工作情況和前景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50184" name="圖片 5">
            <a:extLst>
              <a:ext uri="{FF2B5EF4-FFF2-40B4-BE49-F238E27FC236}">
                <a16:creationId xmlns:a16="http://schemas.microsoft.com/office/drawing/2014/main" id="{87FFD46E-4874-43FF-8343-90A470B17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9" t="22847" b="12640"/>
          <a:stretch>
            <a:fillRect/>
          </a:stretch>
        </p:blipFill>
        <p:spPr bwMode="auto">
          <a:xfrm>
            <a:off x="3151053" y="4442095"/>
            <a:ext cx="17113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2" descr="室内でリラクッスする人のイラスト（家族）">
            <a:extLst>
              <a:ext uri="{FF2B5EF4-FFF2-40B4-BE49-F238E27FC236}">
                <a16:creationId xmlns:a16="http://schemas.microsoft.com/office/drawing/2014/main" id="{8AF96198-1487-4E7A-A89B-6EA09EF4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9" t="21071" b="23610"/>
          <a:stretch>
            <a:fillRect/>
          </a:stretch>
        </p:blipFill>
        <p:spPr bwMode="auto">
          <a:xfrm>
            <a:off x="5090251" y="3835400"/>
            <a:ext cx="25209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: 剪去對角角落 11">
            <a:extLst>
              <a:ext uri="{FF2B5EF4-FFF2-40B4-BE49-F238E27FC236}">
                <a16:creationId xmlns:a16="http://schemas.microsoft.com/office/drawing/2014/main" id="{93129F47-7E21-44A6-90C0-780F27083522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38EBA13B-5364-4ADE-9F24-D2812DA8DA8C}"/>
              </a:ext>
            </a:extLst>
          </p:cNvPr>
          <p:cNvSpPr/>
          <p:nvPr/>
        </p:nvSpPr>
        <p:spPr>
          <a:xfrm>
            <a:off x="2825695" y="1275556"/>
            <a:ext cx="6484884" cy="1106488"/>
          </a:xfrm>
          <a:prstGeom prst="roundRect">
            <a:avLst/>
          </a:prstGeom>
          <a:solidFill>
            <a:srgbClr val="FFE5E5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使用「我」訊息</a:t>
            </a:r>
            <a:endParaRPr lang="en-US" altLang="zh-CN" sz="2800" b="1" u="sng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盡量使用「我」開頭的語句表達</a:t>
            </a:r>
            <a:endParaRPr lang="en-US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 1">
            <a:extLst>
              <a:ext uri="{FF2B5EF4-FFF2-40B4-BE49-F238E27FC236}">
                <a16:creationId xmlns:a16="http://schemas.microsoft.com/office/drawing/2014/main" id="{B2BE4D60-1387-400D-B592-531FD000123A}"/>
              </a:ext>
            </a:extLst>
          </p:cNvPr>
          <p:cNvSpPr/>
          <p:nvPr/>
        </p:nvSpPr>
        <p:spPr>
          <a:xfrm rot="161892">
            <a:off x="650875" y="1243013"/>
            <a:ext cx="10602913" cy="4017962"/>
          </a:xfrm>
          <a:prstGeom prst="cloud">
            <a:avLst/>
          </a:prstGeom>
          <a:solidFill>
            <a:srgbClr val="FFE5E5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sz="2800" dirty="0"/>
          </a:p>
        </p:txBody>
      </p:sp>
      <p:sp>
        <p:nvSpPr>
          <p:cNvPr id="54276" name="副標題 9">
            <a:extLst>
              <a:ext uri="{FF2B5EF4-FFF2-40B4-BE49-F238E27FC236}">
                <a16:creationId xmlns:a16="http://schemas.microsoft.com/office/drawing/2014/main" id="{7125FD51-3967-4C7B-9E68-2AE998279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6DE98EA-D4BD-4F7E-A45E-C94826965C31}"/>
              </a:ext>
            </a:extLst>
          </p:cNvPr>
          <p:cNvSpPr/>
          <p:nvPr/>
        </p:nvSpPr>
        <p:spPr>
          <a:xfrm>
            <a:off x="562873" y="243900"/>
            <a:ext cx="5788058" cy="1236108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二：</a:t>
            </a: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共同目標 </a:t>
            </a:r>
            <a:endParaRPr lang="en-US" altLang="zh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HK" sz="4000" b="1" dirty="0">
                <a:solidFill>
                  <a:srgbClr val="C00000"/>
                </a:solidFill>
                <a:highlight>
                  <a:srgbClr val="FFF7F7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HK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ommon goal</a:t>
            </a:r>
          </a:p>
        </p:txBody>
      </p:sp>
      <p:sp>
        <p:nvSpPr>
          <p:cNvPr id="54278" name="Slide Number Placeholder 4">
            <a:extLst>
              <a:ext uri="{FF2B5EF4-FFF2-40B4-BE49-F238E27FC236}">
                <a16:creationId xmlns:a16="http://schemas.microsoft.com/office/drawing/2014/main" id="{856CFD61-1367-4431-A6F1-BE4689718B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78C51A8-BD31-42FB-A9D2-B1A6A243A6C7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n-US" altLang="zh-HK" sz="1200"/>
          </a:p>
        </p:txBody>
      </p:sp>
      <p:sp>
        <p:nvSpPr>
          <p:cNvPr id="54280" name="文字方塊 4">
            <a:extLst>
              <a:ext uri="{FF2B5EF4-FFF2-40B4-BE49-F238E27FC236}">
                <a16:creationId xmlns:a16="http://schemas.microsoft.com/office/drawing/2014/main" id="{3CEE7BCD-165C-4636-9B60-E7A2E9E78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2" y="2274957"/>
            <a:ext cx="88550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家長在支援青少年進行生涯規劃時，除了解他們的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興趣與夢想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，尊重他們的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個人意願外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，家長也需考量家庭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整體利益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281" name="Picture 9" descr="ゴールテープを持つ人のイラスト | かわいいフリー素材集 いらすとや">
            <a:extLst>
              <a:ext uri="{FF2B5EF4-FFF2-40B4-BE49-F238E27FC236}">
                <a16:creationId xmlns:a16="http://schemas.microsoft.com/office/drawing/2014/main" id="{4F638CC5-DB80-44E8-95B6-B3362010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9" y="3610685"/>
            <a:ext cx="527685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5227739E-8740-42DA-8D9E-34D20D8AFBE4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副標題 9">
            <a:extLst>
              <a:ext uri="{FF2B5EF4-FFF2-40B4-BE49-F238E27FC236}">
                <a16:creationId xmlns:a16="http://schemas.microsoft.com/office/drawing/2014/main" id="{ECAE3A4C-676D-4516-AE46-581E054E3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D4A7CE9-7F0F-46B3-85A5-35D16C9286AB}"/>
              </a:ext>
            </a:extLst>
          </p:cNvPr>
          <p:cNvSpPr/>
          <p:nvPr/>
        </p:nvSpPr>
        <p:spPr>
          <a:xfrm>
            <a:off x="2389187" y="791930"/>
            <a:ext cx="7413625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如何制訂共同目標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4A322B39-77A4-4054-95EE-D43C01851DB8}"/>
              </a:ext>
            </a:extLst>
          </p:cNvPr>
          <p:cNvSpPr/>
          <p:nvPr/>
        </p:nvSpPr>
        <p:spPr>
          <a:xfrm>
            <a:off x="3281363" y="2124075"/>
            <a:ext cx="2886075" cy="3946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共同收集資料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共同收集職業、學科等相關資訊，了解不同選擇的優劣</a:t>
            </a: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327" name="Slide Number Placeholder 1">
            <a:extLst>
              <a:ext uri="{FF2B5EF4-FFF2-40B4-BE49-F238E27FC236}">
                <a16:creationId xmlns:a16="http://schemas.microsoft.com/office/drawing/2014/main" id="{58517B2F-A143-404C-B2F3-C75D25E57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09075" y="63976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10C1CFC-1E17-41AA-96FF-504F63298823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en-US" altLang="zh-HK" sz="1200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3C20AF76-E0C8-49DD-B2DD-CCF51D697995}"/>
              </a:ext>
            </a:extLst>
          </p:cNvPr>
          <p:cNvSpPr/>
          <p:nvPr/>
        </p:nvSpPr>
        <p:spPr>
          <a:xfrm>
            <a:off x="6396038" y="2087563"/>
            <a:ext cx="2697162" cy="3946525"/>
          </a:xfrm>
          <a:prstGeom prst="roundRect">
            <a:avLst/>
          </a:prstGeom>
          <a:solidFill>
            <a:srgbClr val="FFF7F7"/>
          </a:solidFill>
          <a:ln w="101600">
            <a:solidFill>
              <a:srgbClr val="FF3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rgbClr val="FF373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討論協商</a:t>
            </a:r>
            <a:endParaRPr lang="en-US" altLang="zh-CN" sz="2800" b="1" u="sng" dirty="0">
              <a:solidFill>
                <a:srgbClr val="FF373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理解彼此的期望及需求，討論協商制訂符合子女興趣與家庭利益的目標</a:t>
            </a:r>
            <a:endParaRPr lang="en-US" altLang="zh-CN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6330" name="Picture 8">
            <a:extLst>
              <a:ext uri="{FF2B5EF4-FFF2-40B4-BE49-F238E27FC236}">
                <a16:creationId xmlns:a16="http://schemas.microsoft.com/office/drawing/2014/main" id="{0E5BDAD5-26FF-48F4-821E-E5139992A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6"/>
          <a:stretch>
            <a:fillRect/>
          </a:stretch>
        </p:blipFill>
        <p:spPr bwMode="auto">
          <a:xfrm>
            <a:off x="6396038" y="4579938"/>
            <a:ext cx="2497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2" name="群組 2">
            <a:extLst>
              <a:ext uri="{FF2B5EF4-FFF2-40B4-BE49-F238E27FC236}">
                <a16:creationId xmlns:a16="http://schemas.microsoft.com/office/drawing/2014/main" id="{D5809EB9-D610-4CBC-8BDB-F37925A4D3FC}"/>
              </a:ext>
            </a:extLst>
          </p:cNvPr>
          <p:cNvGrpSpPr>
            <a:grpSpLocks/>
          </p:cNvGrpSpPr>
          <p:nvPr/>
        </p:nvGrpSpPr>
        <p:grpSpPr bwMode="auto">
          <a:xfrm>
            <a:off x="3949700" y="4308475"/>
            <a:ext cx="1620838" cy="1843088"/>
            <a:chOff x="7059182" y="3064650"/>
            <a:chExt cx="2651977" cy="3469499"/>
          </a:xfrm>
        </p:grpSpPr>
        <p:pic>
          <p:nvPicPr>
            <p:cNvPr id="56334" name="圖片 3">
              <a:extLst>
                <a:ext uri="{FF2B5EF4-FFF2-40B4-BE49-F238E27FC236}">
                  <a16:creationId xmlns:a16="http://schemas.microsoft.com/office/drawing/2014/main" id="{8D0D0843-D636-4C53-8261-788F23C75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491" y="3064650"/>
              <a:ext cx="2065668" cy="168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5" name="Picture 4" descr="いろいろなライターのイラスト | かわいいフリー素材集 いらすとや">
              <a:extLst>
                <a:ext uri="{FF2B5EF4-FFF2-40B4-BE49-F238E27FC236}">
                  <a16:creationId xmlns:a16="http://schemas.microsoft.com/office/drawing/2014/main" id="{9F099368-7189-47F6-A1DB-2B72F6D0D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182" y="3793350"/>
              <a:ext cx="2651977" cy="274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6A342402-A26C-4956-82FC-44061F331838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圖片 13">
            <a:extLst>
              <a:ext uri="{FF2B5EF4-FFF2-40B4-BE49-F238E27FC236}">
                <a16:creationId xmlns:a16="http://schemas.microsoft.com/office/drawing/2014/main" id="{E901DDE0-0B3A-41F0-97F8-9A6A7B13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203" y="2682164"/>
            <a:ext cx="23304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投影片編號版面配置區 3">
            <a:extLst>
              <a:ext uri="{FF2B5EF4-FFF2-40B4-BE49-F238E27FC236}">
                <a16:creationId xmlns:a16="http://schemas.microsoft.com/office/drawing/2014/main" id="{796A95BD-AD59-490A-830C-25C104EE7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2F5635F-84EB-44F3-A776-28985ABCB3EE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altLang="zh-HK" sz="1200"/>
          </a:p>
        </p:txBody>
      </p:sp>
      <p:sp>
        <p:nvSpPr>
          <p:cNvPr id="4" name="矩形: 圓角 12">
            <a:extLst>
              <a:ext uri="{FF2B5EF4-FFF2-40B4-BE49-F238E27FC236}">
                <a16:creationId xmlns:a16="http://schemas.microsoft.com/office/drawing/2014/main" id="{AC077B72-95BC-4DD1-9DD5-38EB41CEB7F3}"/>
              </a:ext>
            </a:extLst>
          </p:cNvPr>
          <p:cNvSpPr/>
          <p:nvPr/>
        </p:nvSpPr>
        <p:spPr>
          <a:xfrm>
            <a:off x="327025" y="274638"/>
            <a:ext cx="5168900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共同目標例子１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374" name="文字方塊 5">
            <a:extLst>
              <a:ext uri="{FF2B5EF4-FFF2-40B4-BE49-F238E27FC236}">
                <a16:creationId xmlns:a16="http://schemas.microsoft.com/office/drawing/2014/main" id="{09EA1E9B-2243-4F1C-BCD7-42AFF6C1C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458" y="5594659"/>
            <a:ext cx="690632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爸爸見到女兒填報大學選科表時感到不知所措，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他協助上網找尋更多關於各個科目的資料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8375" name="群組 19">
            <a:extLst>
              <a:ext uri="{FF2B5EF4-FFF2-40B4-BE49-F238E27FC236}">
                <a16:creationId xmlns:a16="http://schemas.microsoft.com/office/drawing/2014/main" id="{D7D672F2-6509-471B-B5D7-F60C211FE961}"/>
              </a:ext>
            </a:extLst>
          </p:cNvPr>
          <p:cNvGrpSpPr>
            <a:grpSpLocks/>
          </p:cNvGrpSpPr>
          <p:nvPr/>
        </p:nvGrpSpPr>
        <p:grpSpPr bwMode="auto">
          <a:xfrm>
            <a:off x="2234289" y="2928893"/>
            <a:ext cx="3254375" cy="2586037"/>
            <a:chOff x="880662" y="2893251"/>
            <a:chExt cx="4691631" cy="3972659"/>
          </a:xfrm>
        </p:grpSpPr>
        <p:pic>
          <p:nvPicPr>
            <p:cNvPr id="58381" name="圖片 11">
              <a:extLst>
                <a:ext uri="{FF2B5EF4-FFF2-40B4-BE49-F238E27FC236}">
                  <a16:creationId xmlns:a16="http://schemas.microsoft.com/office/drawing/2014/main" id="{9C937FB2-4F24-47C5-8BD4-7A7716F28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700"/>
            <a:stretch>
              <a:fillRect/>
            </a:stretch>
          </p:blipFill>
          <p:spPr bwMode="auto">
            <a:xfrm>
              <a:off x="880662" y="2893251"/>
              <a:ext cx="1771955" cy="3011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382" name="群組 10">
              <a:extLst>
                <a:ext uri="{FF2B5EF4-FFF2-40B4-BE49-F238E27FC236}">
                  <a16:creationId xmlns:a16="http://schemas.microsoft.com/office/drawing/2014/main" id="{B3EBDF01-E034-4D50-BD3C-8D02F57823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4330" y="3826716"/>
              <a:ext cx="3617963" cy="3039194"/>
              <a:chOff x="625323" y="2938151"/>
              <a:chExt cx="3617963" cy="3039194"/>
            </a:xfrm>
          </p:grpSpPr>
          <p:pic>
            <p:nvPicPr>
              <p:cNvPr id="58383" name="圖片 9">
                <a:extLst>
                  <a:ext uri="{FF2B5EF4-FFF2-40B4-BE49-F238E27FC236}">
                    <a16:creationId xmlns:a16="http://schemas.microsoft.com/office/drawing/2014/main" id="{D9C519AC-D5F6-47CF-A0F1-DED2BD84E8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23" y="3519263"/>
                <a:ext cx="1714500" cy="171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4" name="圖片 8">
                <a:extLst>
                  <a:ext uri="{FF2B5EF4-FFF2-40B4-BE49-F238E27FC236}">
                    <a16:creationId xmlns:a16="http://schemas.microsoft.com/office/drawing/2014/main" id="{9A2C4CA9-0316-4624-8071-9D188EC0D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3087" y="4327310"/>
                <a:ext cx="1732081" cy="165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5" name="圖片 6">
                <a:extLst>
                  <a:ext uri="{FF2B5EF4-FFF2-40B4-BE49-F238E27FC236}">
                    <a16:creationId xmlns:a16="http://schemas.microsoft.com/office/drawing/2014/main" id="{778BD627-4B5A-4BA9-A1F7-1D16ECD1F1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824" y="2938151"/>
                <a:ext cx="2719462" cy="2900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376" name="群組 17">
            <a:extLst>
              <a:ext uri="{FF2B5EF4-FFF2-40B4-BE49-F238E27FC236}">
                <a16:creationId xmlns:a16="http://schemas.microsoft.com/office/drawing/2014/main" id="{5FBF049A-2BC1-4C61-B43D-8451495DA60C}"/>
              </a:ext>
            </a:extLst>
          </p:cNvPr>
          <p:cNvGrpSpPr>
            <a:grpSpLocks/>
          </p:cNvGrpSpPr>
          <p:nvPr/>
        </p:nvGrpSpPr>
        <p:grpSpPr bwMode="auto">
          <a:xfrm>
            <a:off x="7560368" y="3497056"/>
            <a:ext cx="1652587" cy="1887537"/>
            <a:chOff x="7059182" y="3064650"/>
            <a:chExt cx="2651977" cy="3469499"/>
          </a:xfrm>
        </p:grpSpPr>
        <p:pic>
          <p:nvPicPr>
            <p:cNvPr id="58379" name="圖片 15">
              <a:extLst>
                <a:ext uri="{FF2B5EF4-FFF2-40B4-BE49-F238E27FC236}">
                  <a16:creationId xmlns:a16="http://schemas.microsoft.com/office/drawing/2014/main" id="{E7AB2DC3-06F6-447F-AC9B-E5F09966E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491" y="3064650"/>
              <a:ext cx="2065668" cy="168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0" name="Picture 4" descr="いろいろなライターのイラスト | かわいいフリー素材集 いらすとや">
              <a:extLst>
                <a:ext uri="{FF2B5EF4-FFF2-40B4-BE49-F238E27FC236}">
                  <a16:creationId xmlns:a16="http://schemas.microsoft.com/office/drawing/2014/main" id="{53556770-6033-4DE5-8149-27517DECD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182" y="3793350"/>
              <a:ext cx="2651977" cy="274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6B825DD2-2820-4008-8D5F-DCF7DEDBC9A7}"/>
              </a:ext>
            </a:extLst>
          </p:cNvPr>
          <p:cNvSpPr/>
          <p:nvPr/>
        </p:nvSpPr>
        <p:spPr>
          <a:xfrm>
            <a:off x="5826883" y="3745121"/>
            <a:ext cx="1258887" cy="660400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F9A3A1D2-D689-4CBB-8E64-913156DCD7B3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F567B082-33C5-4A52-9C0C-D8742F86A7A6}"/>
              </a:ext>
            </a:extLst>
          </p:cNvPr>
          <p:cNvSpPr/>
          <p:nvPr/>
        </p:nvSpPr>
        <p:spPr>
          <a:xfrm>
            <a:off x="2081047" y="1523026"/>
            <a:ext cx="8029905" cy="9967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共同收集資料</a:t>
            </a:r>
            <a:endParaRPr lang="en-HK" altLang="zh-TW" sz="2800" b="1" u="sng" dirty="0">
              <a:solidFill>
                <a:schemeClr val="accent4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共同收集職業、學科等相關資訊，了解不同選擇的優劣</a:t>
            </a:r>
            <a:endParaRPr lang="en-HK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79624984-A908-4E4F-B1F6-930BA02E9D75}"/>
              </a:ext>
            </a:extLst>
          </p:cNvPr>
          <p:cNvSpPr/>
          <p:nvPr/>
        </p:nvSpPr>
        <p:spPr>
          <a:xfrm>
            <a:off x="249204" y="2479376"/>
            <a:ext cx="4995863" cy="961756"/>
          </a:xfrm>
          <a:prstGeom prst="wedgeRoundRectCallout">
            <a:avLst>
              <a:gd name="adj1" fmla="val 46459"/>
              <a:gd name="adj2" fmla="val 781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媽媽，我想去澳洲讀獸醫，我覺得呢行有前景，而且我好鍾意動物，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我想以此為我嘅職業。</a:t>
            </a:r>
          </a:p>
        </p:txBody>
      </p:sp>
      <p:sp>
        <p:nvSpPr>
          <p:cNvPr id="60419" name="投影片編號版面配置區 3">
            <a:extLst>
              <a:ext uri="{FF2B5EF4-FFF2-40B4-BE49-F238E27FC236}">
                <a16:creationId xmlns:a16="http://schemas.microsoft.com/office/drawing/2014/main" id="{CCE33DA3-25D2-438C-AE79-A5D3598D5F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583724F-0D6E-4AFF-9E39-D342674B6A7D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altLang="zh-HK" sz="1200" dirty="0"/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8A0211D3-D5F1-4B19-BCE1-AFEED1F00D3E}"/>
              </a:ext>
            </a:extLst>
          </p:cNvPr>
          <p:cNvSpPr/>
          <p:nvPr/>
        </p:nvSpPr>
        <p:spPr>
          <a:xfrm>
            <a:off x="6760724" y="2540213"/>
            <a:ext cx="5431276" cy="961756"/>
          </a:xfrm>
          <a:prstGeom prst="wedgeRoundRectCallout">
            <a:avLst>
              <a:gd name="adj1" fmla="val -37857"/>
              <a:gd name="adj2" fmla="val 77755"/>
              <a:gd name="adj3" fmla="val 16667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好，我都想支持你嘅志向，但目前我哋家庭經濟未必可以輕鬆應付，</a:t>
            </a:r>
            <a:r>
              <a:rPr lang="zh-TW" altLang="zh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我地一齊諗諗有無其他的經濟支援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60422" name="圖片 2">
            <a:extLst>
              <a:ext uri="{FF2B5EF4-FFF2-40B4-BE49-F238E27FC236}">
                <a16:creationId xmlns:a16="http://schemas.microsoft.com/office/drawing/2014/main" id="{015994CF-67FC-450E-B4C7-EC034FF4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24738" r="50000" b="8722"/>
          <a:stretch>
            <a:fillRect/>
          </a:stretch>
        </p:blipFill>
        <p:spPr bwMode="auto">
          <a:xfrm>
            <a:off x="4641850" y="4058977"/>
            <a:ext cx="1376362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圓角 12">
            <a:extLst>
              <a:ext uri="{FF2B5EF4-FFF2-40B4-BE49-F238E27FC236}">
                <a16:creationId xmlns:a16="http://schemas.microsoft.com/office/drawing/2014/main" id="{BDBEF785-F3CA-44EB-B3AA-6193EBB038FB}"/>
              </a:ext>
            </a:extLst>
          </p:cNvPr>
          <p:cNvSpPr/>
          <p:nvPr/>
        </p:nvSpPr>
        <p:spPr>
          <a:xfrm>
            <a:off x="327025" y="274638"/>
            <a:ext cx="4314825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共同目標例子２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424" name="Picture 2" descr="室内でリラクッスする人のイラスト（家族）">
            <a:extLst>
              <a:ext uri="{FF2B5EF4-FFF2-40B4-BE49-F238E27FC236}">
                <a16:creationId xmlns:a16="http://schemas.microsoft.com/office/drawing/2014/main" id="{3F030231-14E0-40B0-908D-FB9ABE1FC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9" t="21071" b="23610"/>
          <a:stretch>
            <a:fillRect/>
          </a:stretch>
        </p:blipFill>
        <p:spPr bwMode="auto">
          <a:xfrm>
            <a:off x="6014978" y="3745447"/>
            <a:ext cx="1903234" cy="2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3BD742E0-00CA-4F31-A8C9-3178E34C24DA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30779CAE-C5EC-4882-91BF-0B55D8D3C6D2}"/>
              </a:ext>
            </a:extLst>
          </p:cNvPr>
          <p:cNvSpPr/>
          <p:nvPr/>
        </p:nvSpPr>
        <p:spPr>
          <a:xfrm>
            <a:off x="981334" y="1285090"/>
            <a:ext cx="10229331" cy="962759"/>
          </a:xfrm>
          <a:prstGeom prst="roundRect">
            <a:avLst/>
          </a:prstGeom>
          <a:solidFill>
            <a:srgbClr val="FFE5E5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討論協商</a:t>
            </a:r>
            <a:endParaRPr lang="en-US" altLang="zh-CN" sz="2800" b="1" u="sng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理解彼此的期望及需求，討論協商制訂符合子女興趣與家庭利益的目標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9FDF7398-E057-AE09-ADA1-0EB832F59A5A}"/>
              </a:ext>
            </a:extLst>
          </p:cNvPr>
          <p:cNvSpPr/>
          <p:nvPr/>
        </p:nvSpPr>
        <p:spPr>
          <a:xfrm>
            <a:off x="81756" y="3628493"/>
            <a:ext cx="4641850" cy="961756"/>
          </a:xfrm>
          <a:prstGeom prst="wedgeRoundRectCallout">
            <a:avLst>
              <a:gd name="adj1" fmla="val 46459"/>
              <a:gd name="adj2" fmla="val 781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不如我查下申請獎學金的資料，如果有獎學金的話，經濟上是否可以應付到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543B8B6B-4CF1-2E8A-ADAB-FCE8BF71832A}"/>
              </a:ext>
            </a:extLst>
          </p:cNvPr>
          <p:cNvSpPr/>
          <p:nvPr/>
        </p:nvSpPr>
        <p:spPr>
          <a:xfrm>
            <a:off x="7620000" y="3965022"/>
            <a:ext cx="4498975" cy="961756"/>
          </a:xfrm>
          <a:prstGeom prst="wedgeRoundRectCallout">
            <a:avLst>
              <a:gd name="adj1" fmla="val -37857"/>
              <a:gd name="adj2" fmla="val 77755"/>
              <a:gd name="adj3" fmla="val 16667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好主意。我們一齊了解下關於獎學金的資料。除了申請獎學金外，你還有什麼想法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77FAA7C3-2CCF-B474-E143-2E1508CED9A6}"/>
              </a:ext>
            </a:extLst>
          </p:cNvPr>
          <p:cNvSpPr/>
          <p:nvPr/>
        </p:nvSpPr>
        <p:spPr>
          <a:xfrm>
            <a:off x="81756" y="4855295"/>
            <a:ext cx="4641850" cy="961756"/>
          </a:xfrm>
          <a:prstGeom prst="wedgeRoundRectCallout">
            <a:avLst>
              <a:gd name="adj1" fmla="val 46459"/>
              <a:gd name="adj2" fmla="val 781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如果未能申請到獎學金，家裏經濟環境又不容許我去澳洲升學的話，我打算在香港選修與醫療相關的科目。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副標題 9">
            <a:extLst>
              <a:ext uri="{FF2B5EF4-FFF2-40B4-BE49-F238E27FC236}">
                <a16:creationId xmlns:a16="http://schemas.microsoft.com/office/drawing/2014/main" id="{CCABB590-96B0-4F50-8A51-364D18C0A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471" name="Slide Number Placeholder 1">
            <a:extLst>
              <a:ext uri="{FF2B5EF4-FFF2-40B4-BE49-F238E27FC236}">
                <a16:creationId xmlns:a16="http://schemas.microsoft.com/office/drawing/2014/main" id="{035EED59-BBA9-405C-B903-520D377BF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09075" y="63976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2DCCF3A-4BF0-4B18-86B5-CD1BE879A86B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n-US" altLang="zh-HK" sz="1200"/>
          </a:p>
        </p:txBody>
      </p:sp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0D43F961-71FF-4682-A118-E0EDB2D82F1C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113EF2F-FD66-4286-A9CE-9BD54EE45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4" t="26368"/>
          <a:stretch/>
        </p:blipFill>
        <p:spPr bwMode="auto">
          <a:xfrm flipH="1">
            <a:off x="4339335" y="4517055"/>
            <a:ext cx="1070355" cy="130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語音泡泡: 圓角矩形 10">
            <a:extLst>
              <a:ext uri="{FF2B5EF4-FFF2-40B4-BE49-F238E27FC236}">
                <a16:creationId xmlns:a16="http://schemas.microsoft.com/office/drawing/2014/main" id="{0D5CF498-846C-4259-A744-25C27D96374E}"/>
              </a:ext>
            </a:extLst>
          </p:cNvPr>
          <p:cNvSpPr/>
          <p:nvPr/>
        </p:nvSpPr>
        <p:spPr>
          <a:xfrm>
            <a:off x="6643441" y="1709422"/>
            <a:ext cx="4643167" cy="1178943"/>
          </a:xfrm>
          <a:prstGeom prst="wedgeRoundRectCallout">
            <a:avLst>
              <a:gd name="adj1" fmla="val -39247"/>
              <a:gd name="adj2" fmla="val 80830"/>
              <a:gd name="adj3" fmla="val 16667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呢個係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嘅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哋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可以一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齊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收集資料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睇下法律專業嘅課程內容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和要求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就業前景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啲咩嘅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預先準備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語音泡泡: 圓角矩形 16">
            <a:extLst>
              <a:ext uri="{FF2B5EF4-FFF2-40B4-BE49-F238E27FC236}">
                <a16:creationId xmlns:a16="http://schemas.microsoft.com/office/drawing/2014/main" id="{47630E9C-4E3B-4B60-A0E2-2C8D03A745E3}"/>
              </a:ext>
            </a:extLst>
          </p:cNvPr>
          <p:cNvSpPr/>
          <p:nvPr/>
        </p:nvSpPr>
        <p:spPr>
          <a:xfrm>
            <a:off x="6772836" y="3430826"/>
            <a:ext cx="3866791" cy="1750704"/>
          </a:xfrm>
          <a:prstGeom prst="wedgeRoundRectCallout">
            <a:avLst>
              <a:gd name="adj1" fmla="val -39247"/>
              <a:gd name="adj2" fmla="val 80830"/>
              <a:gd name="adj3" fmla="val 16667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我覺得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我哋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可以列出你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嘅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擔心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嘅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地方，然後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睇下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法律專業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係唔係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符合你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嘅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我希望你選擇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嘅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發揮你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嘅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長處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又可以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兼顧未來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嘅</a:t>
            </a:r>
            <a:r>
              <a:rPr lang="en-US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穩定性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16" name="Picture 2" descr="室内でリラクッスする人のイラスト（家族）">
            <a:extLst>
              <a:ext uri="{FF2B5EF4-FFF2-40B4-BE49-F238E27FC236}">
                <a16:creationId xmlns:a16="http://schemas.microsoft.com/office/drawing/2014/main" id="{3087EBF8-1F73-40B9-8777-BC9BACD4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9" t="21071" b="23610"/>
          <a:stretch>
            <a:fillRect/>
          </a:stretch>
        </p:blipFill>
        <p:spPr bwMode="auto">
          <a:xfrm>
            <a:off x="5619342" y="4068942"/>
            <a:ext cx="1398315" cy="15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43F16DD-F4E0-46C5-9753-312418438098}"/>
              </a:ext>
            </a:extLst>
          </p:cNvPr>
          <p:cNvSpPr/>
          <p:nvPr/>
        </p:nvSpPr>
        <p:spPr>
          <a:xfrm>
            <a:off x="141617" y="160338"/>
            <a:ext cx="3835015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共同目標例子</a:t>
            </a:r>
            <a:r>
              <a:rPr lang="en-HK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72D5D57-7A4E-4474-AB49-67103DA07D9B}"/>
              </a:ext>
            </a:extLst>
          </p:cNvPr>
          <p:cNvSpPr/>
          <p:nvPr/>
        </p:nvSpPr>
        <p:spPr>
          <a:xfrm>
            <a:off x="7017889" y="128932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>
                <a:latin typeface="Calibri"/>
                <a:ea typeface="Calibri"/>
                <a:cs typeface="Calibri"/>
              </a:rPr>
              <a:t>共同收集資料</a:t>
            </a:r>
            <a:endParaRPr lang="en-HK" b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348754-F97C-4A7A-9FF5-404D1F76A300}"/>
              </a:ext>
            </a:extLst>
          </p:cNvPr>
          <p:cNvSpPr/>
          <p:nvPr/>
        </p:nvSpPr>
        <p:spPr>
          <a:xfrm>
            <a:off x="7593778" y="305966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>
                <a:latin typeface="Calibri"/>
                <a:ea typeface="Calibri"/>
                <a:cs typeface="Calibri"/>
              </a:rPr>
              <a:t>討論協商</a:t>
            </a:r>
            <a:endParaRPr lang="en-HK" b="1" u="sng" dirty="0"/>
          </a:p>
        </p:txBody>
      </p:sp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E5AF9848-7157-3584-DD6D-83579DBC891E}"/>
              </a:ext>
            </a:extLst>
          </p:cNvPr>
          <p:cNvSpPr/>
          <p:nvPr/>
        </p:nvSpPr>
        <p:spPr>
          <a:xfrm>
            <a:off x="139265" y="3431937"/>
            <a:ext cx="4641850" cy="961756"/>
          </a:xfrm>
          <a:prstGeom prst="wedgeRoundRectCallout">
            <a:avLst>
              <a:gd name="adj1" fmla="val 46459"/>
              <a:gd name="adj2" fmla="val 781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好啊，我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都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想知道讀法律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係唔係要好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擅長辯論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仲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有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係唔係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要花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好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多時間準備考試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FE7BBB02-C0AE-02EE-2ABC-F4314BD4E54A}"/>
              </a:ext>
            </a:extLst>
          </p:cNvPr>
          <p:cNvSpPr/>
          <p:nvPr/>
        </p:nvSpPr>
        <p:spPr>
          <a:xfrm>
            <a:off x="398057" y="1951068"/>
            <a:ext cx="4641850" cy="961756"/>
          </a:xfrm>
          <a:prstGeom prst="wedgeRoundRectCallout">
            <a:avLst>
              <a:gd name="adj1" fmla="val 46459"/>
              <a:gd name="adj2" fmla="val 781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媽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媽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我想去讀法律，將來做律師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0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 1">
            <a:extLst>
              <a:ext uri="{FF2B5EF4-FFF2-40B4-BE49-F238E27FC236}">
                <a16:creationId xmlns:a16="http://schemas.microsoft.com/office/drawing/2014/main" id="{CAE07BC2-58E2-41C1-873B-42B47D7D70CB}"/>
              </a:ext>
            </a:extLst>
          </p:cNvPr>
          <p:cNvSpPr/>
          <p:nvPr/>
        </p:nvSpPr>
        <p:spPr>
          <a:xfrm rot="161892">
            <a:off x="679450" y="1589088"/>
            <a:ext cx="10602913" cy="4019550"/>
          </a:xfrm>
          <a:prstGeom prst="cloud">
            <a:avLst/>
          </a:prstGeom>
          <a:solidFill>
            <a:srgbClr val="FFE5E5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sz="2800" dirty="0"/>
          </a:p>
        </p:txBody>
      </p:sp>
      <p:sp>
        <p:nvSpPr>
          <p:cNvPr id="64515" name="副標題 9">
            <a:extLst>
              <a:ext uri="{FF2B5EF4-FFF2-40B4-BE49-F238E27FC236}">
                <a16:creationId xmlns:a16="http://schemas.microsoft.com/office/drawing/2014/main" id="{EC7F3076-5539-4051-93BC-2C0A985BC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AEB2EDC-88B2-4C0B-81D6-48505D3EBD5B}"/>
              </a:ext>
            </a:extLst>
          </p:cNvPr>
          <p:cNvSpPr/>
          <p:nvPr/>
        </p:nvSpPr>
        <p:spPr>
          <a:xfrm>
            <a:off x="449246" y="336550"/>
            <a:ext cx="6065231" cy="1230992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三：</a:t>
            </a: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周詳計劃</a:t>
            </a:r>
            <a:endParaRPr lang="en-US" altLang="zh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HK" sz="4000" b="1" dirty="0">
                <a:solidFill>
                  <a:srgbClr val="C00000"/>
                </a:solidFill>
                <a:highlight>
                  <a:srgbClr val="FFF7F7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HK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omprehensive plan </a:t>
            </a:r>
          </a:p>
        </p:txBody>
      </p:sp>
      <p:sp>
        <p:nvSpPr>
          <p:cNvPr id="64517" name="Slide Number Placeholder 4">
            <a:extLst>
              <a:ext uri="{FF2B5EF4-FFF2-40B4-BE49-F238E27FC236}">
                <a16:creationId xmlns:a16="http://schemas.microsoft.com/office/drawing/2014/main" id="{ABFC0E62-EA62-455E-A5BE-388A3DA7D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3B3E029-1A64-4756-B606-2A7E49A08888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n-US" altLang="zh-HK" sz="1200"/>
          </a:p>
        </p:txBody>
      </p:sp>
      <p:sp>
        <p:nvSpPr>
          <p:cNvPr id="64519" name="文字方塊 4">
            <a:extLst>
              <a:ext uri="{FF2B5EF4-FFF2-40B4-BE49-F238E27FC236}">
                <a16:creationId xmlns:a16="http://schemas.microsoft.com/office/drawing/2014/main" id="{97EF9D5E-8438-4DB8-A495-538A073D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083" y="2188265"/>
            <a:ext cx="867230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家長在協助子女制訂生涯規劃目標時，需考慮多方面因素，包括子女的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興趣與能力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家庭條件及可用資源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、潛在的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挑戰與風險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以及評估各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支持系統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。周詳的計劃能促進完成生涯規劃目標。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4520" name="Picture 11" descr="ガッツポーズを取って喜ぶ家族のイラスト | かわいいフリー素材集 ...">
            <a:extLst>
              <a:ext uri="{FF2B5EF4-FFF2-40B4-BE49-F238E27FC236}">
                <a16:creationId xmlns:a16="http://schemas.microsoft.com/office/drawing/2014/main" id="{039DC3C9-FC25-4F58-A3E9-03255419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93" y="4303713"/>
            <a:ext cx="48656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FD7756AC-4F45-4163-B574-EA7E82293A01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副標題 9">
            <a:extLst>
              <a:ext uri="{FF2B5EF4-FFF2-40B4-BE49-F238E27FC236}">
                <a16:creationId xmlns:a16="http://schemas.microsoft.com/office/drawing/2014/main" id="{A729E59F-AAF4-4631-A2F9-977F2B397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2391830-D952-4D81-8B09-156D84258AC1}"/>
              </a:ext>
            </a:extLst>
          </p:cNvPr>
          <p:cNvSpPr/>
          <p:nvPr/>
        </p:nvSpPr>
        <p:spPr>
          <a:xfrm>
            <a:off x="1817688" y="827088"/>
            <a:ext cx="8759825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如何進行</a:t>
            </a:r>
            <a:r>
              <a:rPr lang="zh-HK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周詳計劃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HK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142DB17C-65C9-4592-9BBD-5C01494179BA}"/>
              </a:ext>
            </a:extLst>
          </p:cNvPr>
          <p:cNvSpPr/>
          <p:nvPr/>
        </p:nvSpPr>
        <p:spPr>
          <a:xfrm>
            <a:off x="2508101" y="2138452"/>
            <a:ext cx="3232150" cy="3946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資源評估</a:t>
            </a:r>
            <a:endParaRPr lang="en-US" altLang="zh-CN" sz="2800" b="1" u="sng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了解及評估實現子女生涯規劃目標所需的資源及限制</a:t>
            </a: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66371BCA-AA8F-4466-A367-5537A7775355}"/>
              </a:ext>
            </a:extLst>
          </p:cNvPr>
          <p:cNvSpPr/>
          <p:nvPr/>
        </p:nvSpPr>
        <p:spPr>
          <a:xfrm>
            <a:off x="6203381" y="2095320"/>
            <a:ext cx="3463925" cy="3946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制訂計劃</a:t>
            </a:r>
            <a:endParaRPr lang="en-US" altLang="zh-CN" sz="2800" b="1" u="sng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制訂行動步驟和明確時間表，考慮潛在風險及延誤的可能性</a:t>
            </a:r>
            <a:endParaRPr lang="en-US" altLang="zh-CN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b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566" name="Slide Number Placeholder 1">
            <a:extLst>
              <a:ext uri="{FF2B5EF4-FFF2-40B4-BE49-F238E27FC236}">
                <a16:creationId xmlns:a16="http://schemas.microsoft.com/office/drawing/2014/main" id="{04BCB3DF-6C43-4851-80DA-61845CD48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E35808A-021C-4B6B-8095-42B29ED27F6A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n-US" altLang="zh-HK" sz="1200"/>
          </a:p>
        </p:txBody>
      </p:sp>
      <p:pic>
        <p:nvPicPr>
          <p:cNvPr id="66570" name="Picture 15" descr="積み重なった本のイラスト | かわいいフリー素材集 いらすとや">
            <a:extLst>
              <a:ext uri="{FF2B5EF4-FFF2-40B4-BE49-F238E27FC236}">
                <a16:creationId xmlns:a16="http://schemas.microsoft.com/office/drawing/2014/main" id="{8113AA56-5D82-4412-B8E0-2EDBA75A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062143"/>
            <a:ext cx="1625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圖片 2">
            <a:extLst>
              <a:ext uri="{FF2B5EF4-FFF2-40B4-BE49-F238E27FC236}">
                <a16:creationId xmlns:a16="http://schemas.microsoft.com/office/drawing/2014/main" id="{1F4DEF5D-DBF0-40C1-8FB8-223AF7F5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87" y="4330520"/>
            <a:ext cx="16859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31BE63EB-5DA4-4348-A050-7B3E67E455CE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pic>
        <p:nvPicPr>
          <p:cNvPr id="56333" name="Picture 17" descr="いろいろなクリップボードのイラスト | かわいいフリー素材集 いらすとや">
            <a:extLst>
              <a:ext uri="{FF2B5EF4-FFF2-40B4-BE49-F238E27FC236}">
                <a16:creationId xmlns:a16="http://schemas.microsoft.com/office/drawing/2014/main" id="{264BD09E-2422-4840-A9F7-023FBAED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30" y="4034450"/>
            <a:ext cx="139382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2">
            <a:extLst>
              <a:ext uri="{FF2B5EF4-FFF2-40B4-BE49-F238E27FC236}">
                <a16:creationId xmlns:a16="http://schemas.microsoft.com/office/drawing/2014/main" id="{07EC7A57-9301-4F62-BBB6-C95BA1BAEF82}"/>
              </a:ext>
            </a:extLst>
          </p:cNvPr>
          <p:cNvSpPr/>
          <p:nvPr/>
        </p:nvSpPr>
        <p:spPr>
          <a:xfrm>
            <a:off x="73025" y="127303"/>
            <a:ext cx="5480050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周詳計劃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例子１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8614" name="群組 8">
            <a:extLst>
              <a:ext uri="{FF2B5EF4-FFF2-40B4-BE49-F238E27FC236}">
                <a16:creationId xmlns:a16="http://schemas.microsoft.com/office/drawing/2014/main" id="{8EA7B18C-B0F1-413C-8A59-05DDA24B6BDF}"/>
              </a:ext>
            </a:extLst>
          </p:cNvPr>
          <p:cNvGrpSpPr>
            <a:grpSpLocks/>
          </p:cNvGrpSpPr>
          <p:nvPr/>
        </p:nvGrpSpPr>
        <p:grpSpPr bwMode="auto">
          <a:xfrm>
            <a:off x="2312764" y="1387411"/>
            <a:ext cx="6553966" cy="4230688"/>
            <a:chOff x="878911" y="1878769"/>
            <a:chExt cx="8242370" cy="4979231"/>
          </a:xfrm>
        </p:grpSpPr>
        <p:sp>
          <p:nvSpPr>
            <p:cNvPr id="7" name="語音泡泡: 圓角矩形 6">
              <a:extLst>
                <a:ext uri="{FF2B5EF4-FFF2-40B4-BE49-F238E27FC236}">
                  <a16:creationId xmlns:a16="http://schemas.microsoft.com/office/drawing/2014/main" id="{6E5C8E4D-B8E3-49DF-9934-1D91EC1EFF51}"/>
                </a:ext>
              </a:extLst>
            </p:cNvPr>
            <p:cNvSpPr/>
            <p:nvPr/>
          </p:nvSpPr>
          <p:spPr>
            <a:xfrm>
              <a:off x="2863922" y="4937261"/>
              <a:ext cx="1418150" cy="702360"/>
            </a:xfrm>
            <a:prstGeom prst="wedgeRoundRectCallout">
              <a:avLst>
                <a:gd name="adj1" fmla="val 76118"/>
                <a:gd name="adj2" fmla="val 2788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好啊！</a:t>
              </a:r>
            </a:p>
          </p:txBody>
        </p:sp>
        <p:sp>
          <p:nvSpPr>
            <p:cNvPr id="13" name="語音泡泡: 圓角矩形 12">
              <a:extLst>
                <a:ext uri="{FF2B5EF4-FFF2-40B4-BE49-F238E27FC236}">
                  <a16:creationId xmlns:a16="http://schemas.microsoft.com/office/drawing/2014/main" id="{223B17CE-1A72-4B96-B880-D7B506666C19}"/>
                </a:ext>
              </a:extLst>
            </p:cNvPr>
            <p:cNvSpPr/>
            <p:nvPr/>
          </p:nvSpPr>
          <p:spPr>
            <a:xfrm>
              <a:off x="878911" y="1878769"/>
              <a:ext cx="3970022" cy="1592853"/>
            </a:xfrm>
            <a:prstGeom prst="wedgeRoundRectCallout">
              <a:avLst>
                <a:gd name="adj1" fmla="val 48194"/>
                <a:gd name="adj2" fmla="val 89716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為咗預備阿仔未來去澳洲讀獸醫，我們要先了解一下澳洲大學嘅入學要求，提前準備申請資料。</a:t>
              </a:r>
            </a:p>
          </p:txBody>
        </p:sp>
        <p:sp>
          <p:nvSpPr>
            <p:cNvPr id="15" name="語音泡泡: 圓角矩形 14">
              <a:extLst>
                <a:ext uri="{FF2B5EF4-FFF2-40B4-BE49-F238E27FC236}">
                  <a16:creationId xmlns:a16="http://schemas.microsoft.com/office/drawing/2014/main" id="{D296E2C4-F199-45A4-949B-0736C8C076C8}"/>
                </a:ext>
              </a:extLst>
            </p:cNvPr>
            <p:cNvSpPr/>
            <p:nvPr/>
          </p:nvSpPr>
          <p:spPr>
            <a:xfrm>
              <a:off x="5747957" y="2349996"/>
              <a:ext cx="3373324" cy="1428012"/>
            </a:xfrm>
            <a:prstGeom prst="wedgeRoundRectCallout">
              <a:avLst>
                <a:gd name="adj1" fmla="val 4920"/>
                <a:gd name="adj2" fmla="val 9964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我建議今年暑假去墨爾本旅行，順道去大學了解吓學校環境，好嗎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68623" name="Picture 2" descr="会話をする親子のイラスト（お父さん） | かわいいフリー素材集 いらすとや">
              <a:extLst>
                <a:ext uri="{FF2B5EF4-FFF2-40B4-BE49-F238E27FC236}">
                  <a16:creationId xmlns:a16="http://schemas.microsoft.com/office/drawing/2014/main" id="{01C1BB0F-D985-4838-8352-90A7C8D6A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53" b="24525"/>
            <a:stretch>
              <a:fillRect/>
            </a:stretch>
          </p:blipFill>
          <p:spPr bwMode="auto">
            <a:xfrm>
              <a:off x="4126990" y="3787436"/>
              <a:ext cx="2156268" cy="307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4" name="圖片 4">
              <a:extLst>
                <a:ext uri="{FF2B5EF4-FFF2-40B4-BE49-F238E27FC236}">
                  <a16:creationId xmlns:a16="http://schemas.microsoft.com/office/drawing/2014/main" id="{C2919574-B4ED-488E-AF6F-57B9035EB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4738" r="1309" b="8722"/>
            <a:stretch>
              <a:fillRect/>
            </a:stretch>
          </p:blipFill>
          <p:spPr bwMode="auto">
            <a:xfrm>
              <a:off x="6529102" y="4117296"/>
              <a:ext cx="1951718" cy="268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9" name="投影片編號版面配置區 3">
            <a:extLst>
              <a:ext uri="{FF2B5EF4-FFF2-40B4-BE49-F238E27FC236}">
                <a16:creationId xmlns:a16="http://schemas.microsoft.com/office/drawing/2014/main" id="{DEFA45EC-5215-4722-8AD0-2453787ED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B7CA94C-E0BC-40B2-8F80-C1F7EA5772BE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en-US" altLang="zh-HK" sz="1200"/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078C0D63-ABF8-4A69-92AE-2309FE705A6B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F9113B06-D433-4118-A0CC-D5D9D9C5F339}"/>
              </a:ext>
            </a:extLst>
          </p:cNvPr>
          <p:cNvSpPr/>
          <p:nvPr/>
        </p:nvSpPr>
        <p:spPr>
          <a:xfrm>
            <a:off x="4725223" y="6053202"/>
            <a:ext cx="3368190" cy="5967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制訂計劃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85BE79B-13D0-474B-A80F-0D2890D52DF2}"/>
              </a:ext>
            </a:extLst>
          </p:cNvPr>
          <p:cNvSpPr/>
          <p:nvPr/>
        </p:nvSpPr>
        <p:spPr>
          <a:xfrm>
            <a:off x="1498600" y="801688"/>
            <a:ext cx="8759825" cy="762000"/>
          </a:xfrm>
          <a:prstGeom prst="roundRect">
            <a:avLst/>
          </a:prstGeom>
          <a:solidFill>
            <a:srgbClr val="F5595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大綱</a:t>
            </a:r>
            <a:endParaRPr lang="en-HK" sz="4400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FAC3B4E2-7598-4BC7-997E-F1E8E6EE1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943328"/>
              </p:ext>
            </p:extLst>
          </p:nvPr>
        </p:nvGraphicFramePr>
        <p:xfrm>
          <a:off x="1566571" y="1779588"/>
          <a:ext cx="8691854" cy="4206240"/>
        </p:xfrm>
        <a:graphic>
          <a:graphicData uri="http://schemas.openxmlformats.org/drawingml/2006/table">
            <a:tbl>
              <a:tblPr firstRow="1" bandRow="1">
                <a:solidFill>
                  <a:srgbClr val="DAD2F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803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9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環節</a:t>
                      </a:r>
                      <a:endParaRPr lang="en-HK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FF505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主題及內容</a:t>
                      </a:r>
                      <a:endParaRPr lang="en-HK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FF505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951"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>
                          <a:solidFill>
                            <a:srgbClr val="74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</a:t>
                      </a: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8288" indent="0"/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家長在支援青少年子女進行生涯規劃的重要性</a:t>
                      </a:r>
                      <a:endParaRPr lang="en-HK" altLang="zh-CN" sz="2400" b="1" kern="120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2682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1" kern="1200" dirty="0">
                          <a:solidFill>
                            <a:srgbClr val="74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家長需要支援青少年子女進行生涯規劃的原因，這有助於提升子女自我認識及制訂未來發展的方向</a:t>
                      </a: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979"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>
                          <a:solidFill>
                            <a:srgbClr val="74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</a:t>
                      </a: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>
                        <a:buFont typeface="+mj-lt"/>
                        <a:buNone/>
                      </a:pPr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運用</a:t>
                      </a:r>
                      <a:r>
                        <a:rPr lang="en-US" altLang="zh-TW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5C</a:t>
                      </a:r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策略支援青少年子女進行生涯規劃</a:t>
                      </a:r>
                      <a:endParaRPr lang="en-US" altLang="zh-TW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268288" indent="0">
                        <a:buFont typeface="+mj-lt"/>
                        <a:buNone/>
                      </a:pPr>
                      <a:r>
                        <a:rPr lang="en-US" altLang="zh-TW" sz="2400" b="1" i="1" kern="1200" dirty="0">
                          <a:solidFill>
                            <a:srgbClr val="74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5C</a:t>
                      </a:r>
                      <a:r>
                        <a:rPr lang="zh-TW" altLang="en-US" sz="2400" b="1" i="1" kern="1200" dirty="0">
                          <a:solidFill>
                            <a:srgbClr val="74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策略是家長支援青少年子女進行生涯規劃的重要策略</a:t>
                      </a: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951"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>
                          <a:solidFill>
                            <a:srgbClr val="74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</a:t>
                      </a: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>
                        <a:buFont typeface="+mj-lt"/>
                        <a:buNone/>
                      </a:pPr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家長與子女一起進行生涯規劃的溝通技巧</a:t>
                      </a:r>
                      <a:endParaRPr lang="en-US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2682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1" kern="1200" dirty="0">
                          <a:solidFill>
                            <a:srgbClr val="74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家長與子女一起進行生涯規劃時需留意個人的溝通技巧</a:t>
                      </a:r>
                      <a:endParaRPr lang="en-US" altLang="zh-TW" sz="2400" b="1" i="1" kern="1200" dirty="0">
                        <a:solidFill>
                          <a:srgbClr val="74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02"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>
                          <a:solidFill>
                            <a:srgbClr val="74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</a:t>
                      </a: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68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總結</a:t>
                      </a:r>
                      <a:r>
                        <a:rPr lang="zh-CN" altLang="en-US" sz="24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及問答</a:t>
                      </a:r>
                      <a:endParaRPr lang="en-US" altLang="zh-TW" sz="2400" b="1" strike="sngStrike" dirty="0">
                        <a:solidFill>
                          <a:srgbClr val="FF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72"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>
                          <a:solidFill>
                            <a:srgbClr val="74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</a:t>
                      </a: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82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4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檢討</a:t>
                      </a:r>
                      <a:r>
                        <a:rPr lang="zh-TW" altLang="en-US" sz="24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問</a:t>
                      </a:r>
                      <a:r>
                        <a:rPr lang="zh-CN" altLang="en-US" sz="2400" b="1" dirty="0">
                          <a:solidFill>
                            <a:srgbClr val="0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卷</a:t>
                      </a:r>
                      <a:endParaRPr lang="zh-TW" altLang="en-US" sz="2400" b="1" strike="sngStrike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solidFill>
                      <a:srgbClr val="FFF7F7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3CB41A34-EC09-40C8-81F8-BD277BD799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94BB137-5706-4615-869F-1FC25036C3DB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zh-HK" sz="1200"/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A7718EDA-914F-41AD-B6EF-E663A2E73DD3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BBE6E-FD7E-CB03-C27C-16DC7BA19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2">
            <a:extLst>
              <a:ext uri="{FF2B5EF4-FFF2-40B4-BE49-F238E27FC236}">
                <a16:creationId xmlns:a16="http://schemas.microsoft.com/office/drawing/2014/main" id="{7E0043BA-900F-F072-CFE8-6EA516C768C7}"/>
              </a:ext>
            </a:extLst>
          </p:cNvPr>
          <p:cNvSpPr/>
          <p:nvPr/>
        </p:nvSpPr>
        <p:spPr>
          <a:xfrm>
            <a:off x="73025" y="127303"/>
            <a:ext cx="5480050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周詳計劃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8614" name="群組 8">
            <a:extLst>
              <a:ext uri="{FF2B5EF4-FFF2-40B4-BE49-F238E27FC236}">
                <a16:creationId xmlns:a16="http://schemas.microsoft.com/office/drawing/2014/main" id="{0FD5B571-A3EA-E816-A10F-519B731119C4}"/>
              </a:ext>
            </a:extLst>
          </p:cNvPr>
          <p:cNvGrpSpPr>
            <a:grpSpLocks/>
          </p:cNvGrpSpPr>
          <p:nvPr/>
        </p:nvGrpSpPr>
        <p:grpSpPr bwMode="auto">
          <a:xfrm>
            <a:off x="873468" y="1245672"/>
            <a:ext cx="9359213" cy="4366655"/>
            <a:chOff x="-1271170" y="1718745"/>
            <a:chExt cx="11770293" cy="5139255"/>
          </a:xfrm>
        </p:grpSpPr>
        <p:sp>
          <p:nvSpPr>
            <p:cNvPr id="7" name="語音泡泡: 圓角矩形 6">
              <a:extLst>
                <a:ext uri="{FF2B5EF4-FFF2-40B4-BE49-F238E27FC236}">
                  <a16:creationId xmlns:a16="http://schemas.microsoft.com/office/drawing/2014/main" id="{0921D16C-3C17-6A8C-2024-6AEE60C90EF7}"/>
                </a:ext>
              </a:extLst>
            </p:cNvPr>
            <p:cNvSpPr/>
            <p:nvPr/>
          </p:nvSpPr>
          <p:spPr>
            <a:xfrm>
              <a:off x="-1271170" y="4117296"/>
              <a:ext cx="4673257" cy="1592854"/>
            </a:xfrm>
            <a:prstGeom prst="wedgeRoundRectCallout">
              <a:avLst>
                <a:gd name="adj1" fmla="val 76118"/>
                <a:gd name="adj2" fmla="val 2788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304800" indent="12700" algn="just"/>
              <a:r>
                <a:rPr lang="zh-TW" altLang="zh-HK" sz="2000" dirty="0">
                  <a:latin typeface="+mn-lt"/>
                  <a:ea typeface="新細明體"/>
                </a:rPr>
                <a:t>好！你可唔可以幫手做個預算表？包括交通、住宿、校園參觀活動、甚至日常開支</a:t>
              </a:r>
              <a:r>
                <a:rPr lang="zh-TW" altLang="en-US" sz="2000" dirty="0">
                  <a:latin typeface="+mn-lt"/>
                  <a:ea typeface="新細明體"/>
                </a:rPr>
                <a:t>。</a:t>
              </a:r>
            </a:p>
          </p:txBody>
        </p:sp>
        <p:sp>
          <p:nvSpPr>
            <p:cNvPr id="13" name="語音泡泡: 圓角矩形 12">
              <a:extLst>
                <a:ext uri="{FF2B5EF4-FFF2-40B4-BE49-F238E27FC236}">
                  <a16:creationId xmlns:a16="http://schemas.microsoft.com/office/drawing/2014/main" id="{FA8C0440-297D-A195-0B93-D0BBA1F0504A}"/>
                </a:ext>
              </a:extLst>
            </p:cNvPr>
            <p:cNvSpPr/>
            <p:nvPr/>
          </p:nvSpPr>
          <p:spPr>
            <a:xfrm>
              <a:off x="878911" y="1878769"/>
              <a:ext cx="4235889" cy="1592854"/>
            </a:xfrm>
            <a:prstGeom prst="wedgeRoundRectCallout">
              <a:avLst>
                <a:gd name="adj1" fmla="val 48194"/>
                <a:gd name="adj2" fmla="val 89716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r>
                <a:rPr lang="zh-TW" altLang="zh-HK" sz="2000" dirty="0">
                  <a:solidFill>
                    <a:schemeClr val="tx1"/>
                  </a:solidFill>
                  <a:ea typeface="新細明體"/>
                </a:rPr>
                <a:t>既然你想去墨爾本大學睇吓環境，我哋都要評估</a:t>
              </a:r>
              <a:r>
                <a:rPr lang="zh-TW" altLang="en-US" sz="2000" dirty="0">
                  <a:solidFill>
                    <a:schemeClr val="tx1"/>
                  </a:solidFill>
                  <a:ea typeface="新細明體"/>
                </a:rPr>
                <a:t>吓</a:t>
              </a:r>
              <a:r>
                <a:rPr lang="zh-TW" altLang="zh-HK" sz="2000" dirty="0">
                  <a:solidFill>
                    <a:schemeClr val="tx1"/>
                  </a:solidFill>
                  <a:ea typeface="新細明體"/>
                </a:rPr>
                <a:t>所需資源，例如旅費、時間</a:t>
              </a:r>
              <a:r>
                <a:rPr lang="zh-TW" altLang="en-US" sz="2000" dirty="0">
                  <a:solidFill>
                    <a:schemeClr val="tx1"/>
                  </a:solidFill>
                  <a:ea typeface="新細明體"/>
                </a:rPr>
                <a:t>、行程和了解當地生活</a:t>
              </a:r>
              <a:r>
                <a:rPr lang="zh-TW" altLang="zh-HK" sz="2000" dirty="0">
                  <a:solidFill>
                    <a:schemeClr val="tx1"/>
                  </a:solidFill>
                  <a:ea typeface="新細明體"/>
                </a:rPr>
                <a:t>。</a:t>
              </a:r>
              <a:endParaRPr lang="zh-TW" altLang="en-US" sz="2000" dirty="0">
                <a:solidFill>
                  <a:schemeClr val="tx1"/>
                </a:solidFill>
                <a:latin typeface="新細明體"/>
                <a:ea typeface="新細明體"/>
              </a:endParaRPr>
            </a:p>
          </p:txBody>
        </p:sp>
        <p:sp>
          <p:nvSpPr>
            <p:cNvPr id="15" name="語音泡泡: 圓角矩形 14">
              <a:extLst>
                <a:ext uri="{FF2B5EF4-FFF2-40B4-BE49-F238E27FC236}">
                  <a16:creationId xmlns:a16="http://schemas.microsoft.com/office/drawing/2014/main" id="{618C2A25-55B0-6B37-390A-0CA1F5C4AFC2}"/>
                </a:ext>
              </a:extLst>
            </p:cNvPr>
            <p:cNvSpPr/>
            <p:nvPr/>
          </p:nvSpPr>
          <p:spPr>
            <a:xfrm>
              <a:off x="6529102" y="1718745"/>
              <a:ext cx="3970021" cy="1428012"/>
            </a:xfrm>
            <a:prstGeom prst="wedgeRoundRectCallout">
              <a:avLst>
                <a:gd name="adj1" fmla="val -20965"/>
                <a:gd name="adj2" fmla="val 11087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zh-TW" altLang="zh-HK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我負責上網查機票、住宿和校園參觀活動安排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</a:p>
          </p:txBody>
        </p:sp>
        <p:pic>
          <p:nvPicPr>
            <p:cNvPr id="68623" name="Picture 2" descr="会話をする親子のイラスト（お父さん） | かわいいフリー素材集 いらすとや">
              <a:extLst>
                <a:ext uri="{FF2B5EF4-FFF2-40B4-BE49-F238E27FC236}">
                  <a16:creationId xmlns:a16="http://schemas.microsoft.com/office/drawing/2014/main" id="{DA993682-CD01-57EE-7116-4956F4042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53" b="24525"/>
            <a:stretch>
              <a:fillRect/>
            </a:stretch>
          </p:blipFill>
          <p:spPr bwMode="auto">
            <a:xfrm>
              <a:off x="4126990" y="3787436"/>
              <a:ext cx="2156268" cy="307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4" name="圖片 4">
              <a:extLst>
                <a:ext uri="{FF2B5EF4-FFF2-40B4-BE49-F238E27FC236}">
                  <a16:creationId xmlns:a16="http://schemas.microsoft.com/office/drawing/2014/main" id="{82756F6C-CE02-B3EE-57C1-52C8FEFF8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4738" r="1309" b="8722"/>
            <a:stretch>
              <a:fillRect/>
            </a:stretch>
          </p:blipFill>
          <p:spPr bwMode="auto">
            <a:xfrm>
              <a:off x="6529102" y="4117296"/>
              <a:ext cx="1951718" cy="268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9" name="投影片編號版面配置區 3">
            <a:extLst>
              <a:ext uri="{FF2B5EF4-FFF2-40B4-BE49-F238E27FC236}">
                <a16:creationId xmlns:a16="http://schemas.microsoft.com/office/drawing/2014/main" id="{D8D2C14C-AD40-7B20-D945-BB891666A5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B7CA94C-E0BC-40B2-8F80-C1F7EA5772BE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n-US" altLang="zh-HK" sz="1200"/>
          </a:p>
        </p:txBody>
      </p:sp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2B445622-83FC-3FC7-C527-7A52823B5B38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B927ED14-6ABA-733F-8A5A-7CDE84D31A8D}"/>
              </a:ext>
            </a:extLst>
          </p:cNvPr>
          <p:cNvSpPr/>
          <p:nvPr/>
        </p:nvSpPr>
        <p:spPr>
          <a:xfrm>
            <a:off x="4725223" y="6053202"/>
            <a:ext cx="3368190" cy="5967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評估資源</a:t>
            </a:r>
          </a:p>
        </p:txBody>
      </p:sp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8EC86671-F04C-91E5-B013-26E3A06EFAE4}"/>
              </a:ext>
            </a:extLst>
          </p:cNvPr>
          <p:cNvSpPr/>
          <p:nvPr/>
        </p:nvSpPr>
        <p:spPr bwMode="auto">
          <a:xfrm>
            <a:off x="8497420" y="3094513"/>
            <a:ext cx="3156784" cy="1213335"/>
          </a:xfrm>
          <a:prstGeom prst="wedgeRoundRectCallout">
            <a:avLst>
              <a:gd name="adj1" fmla="val -44384"/>
              <a:gd name="adj2" fmla="val 7960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TW" altLang="zh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冇問題，我儘快做完，等下次再傾嘅時候有多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啲</a:t>
            </a:r>
            <a:r>
              <a:rPr lang="zh-TW" altLang="zh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實際資料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TW" altLang="zh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計劃行程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14408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副標題 9">
            <a:extLst>
              <a:ext uri="{FF2B5EF4-FFF2-40B4-BE49-F238E27FC236}">
                <a16:creationId xmlns:a16="http://schemas.microsoft.com/office/drawing/2014/main" id="{45CA9F15-4A8E-431A-A0DC-52398C15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A3DBB97-5407-4721-9575-6D235497B1AC}"/>
              </a:ext>
            </a:extLst>
          </p:cNvPr>
          <p:cNvSpPr/>
          <p:nvPr/>
        </p:nvSpPr>
        <p:spPr>
          <a:xfrm>
            <a:off x="416443" y="225554"/>
            <a:ext cx="6116332" cy="1310992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四：</a:t>
            </a: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家庭文化 </a:t>
            </a:r>
            <a:endParaRPr lang="en-US" altLang="zh-HK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dirty="0">
                <a:solidFill>
                  <a:srgbClr val="C00000"/>
                </a:solidFill>
                <a:highlight>
                  <a:srgbClr val="FFF7F7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HK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ulture</a:t>
            </a:r>
            <a:r>
              <a:rPr lang="en-HK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of family</a:t>
            </a:r>
          </a:p>
        </p:txBody>
      </p:sp>
      <p:sp>
        <p:nvSpPr>
          <p:cNvPr id="72708" name="Slide Number Placeholder 4">
            <a:extLst>
              <a:ext uri="{FF2B5EF4-FFF2-40B4-BE49-F238E27FC236}">
                <a16:creationId xmlns:a16="http://schemas.microsoft.com/office/drawing/2014/main" id="{FBF74903-FBBE-40BE-B471-A8CB672380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58FF453-A7FA-490E-BB8F-D92C788DD875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en-US" altLang="zh-HK" sz="1200"/>
          </a:p>
        </p:txBody>
      </p:sp>
      <p:sp>
        <p:nvSpPr>
          <p:cNvPr id="2" name="雲朵形 1">
            <a:extLst>
              <a:ext uri="{FF2B5EF4-FFF2-40B4-BE49-F238E27FC236}">
                <a16:creationId xmlns:a16="http://schemas.microsoft.com/office/drawing/2014/main" id="{B2301336-E00B-4D48-8D19-F36E8F731AAF}"/>
              </a:ext>
            </a:extLst>
          </p:cNvPr>
          <p:cNvSpPr/>
          <p:nvPr/>
        </p:nvSpPr>
        <p:spPr>
          <a:xfrm rot="161892">
            <a:off x="795338" y="1608138"/>
            <a:ext cx="10601325" cy="4019550"/>
          </a:xfrm>
          <a:prstGeom prst="cloud">
            <a:avLst/>
          </a:prstGeom>
          <a:solidFill>
            <a:srgbClr val="FFE5E5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sz="2800" dirty="0"/>
          </a:p>
        </p:txBody>
      </p:sp>
      <p:sp>
        <p:nvSpPr>
          <p:cNvPr id="72712" name="文字方塊 3">
            <a:extLst>
              <a:ext uri="{FF2B5EF4-FFF2-40B4-BE49-F238E27FC236}">
                <a16:creationId xmlns:a16="http://schemas.microsoft.com/office/drawing/2014/main" id="{50BC93A4-BB13-4C1C-8BA6-1068AFBF1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671763"/>
            <a:ext cx="9823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家庭文化反映家長的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態度與行為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及支援子女生涯規劃的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方式與程度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05EA1BE2-7866-4864-BA93-F5EAFB5F1B2A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副標題 9">
            <a:extLst>
              <a:ext uri="{FF2B5EF4-FFF2-40B4-BE49-F238E27FC236}">
                <a16:creationId xmlns:a16="http://schemas.microsoft.com/office/drawing/2014/main" id="{811BDC6C-03BE-4FAD-95D1-87344887E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4936428-60E9-4A34-919B-5B35465C8C2C}"/>
              </a:ext>
            </a:extLst>
          </p:cNvPr>
          <p:cNvSpPr/>
          <p:nvPr/>
        </p:nvSpPr>
        <p:spPr>
          <a:xfrm>
            <a:off x="2754313" y="779463"/>
            <a:ext cx="6442075" cy="762000"/>
          </a:xfrm>
          <a:prstGeom prst="roundRect">
            <a:avLst/>
          </a:prstGeom>
          <a:solidFill>
            <a:srgbClr val="F5595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如何反思家庭文化的影響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HK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CC627126-79E1-4CD6-8D1C-C82EDADC6D62}"/>
              </a:ext>
            </a:extLst>
          </p:cNvPr>
          <p:cNvSpPr/>
          <p:nvPr/>
        </p:nvSpPr>
        <p:spPr>
          <a:xfrm>
            <a:off x="1316877" y="2095320"/>
            <a:ext cx="2886075" cy="3946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TW" sz="2800" b="1" u="sng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2800" b="1" u="sng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成長觀念</a:t>
            </a:r>
            <a:endParaRPr lang="en-US" altLang="zh-CN" sz="2800" b="1" u="sng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家長自身成長的環境，會影響家庭價值觀、行為規範及對子女的支持態度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CN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b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  <a:p>
            <a:pPr eaLnBrk="1" hangingPunct="1"/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6051E3FD-32F9-4FF7-B4E8-7A3242548181}"/>
              </a:ext>
            </a:extLst>
          </p:cNvPr>
          <p:cNvSpPr/>
          <p:nvPr/>
        </p:nvSpPr>
        <p:spPr>
          <a:xfrm>
            <a:off x="8788251" y="2116227"/>
            <a:ext cx="2697162" cy="3917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TW" sz="2800" b="1" u="sng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endParaRPr lang="en-US" altLang="zh-TW" sz="2800" b="1" u="sng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2800" b="1" u="sng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對成就觀念</a:t>
            </a:r>
            <a:endParaRPr lang="en-US" altLang="zh-CN" sz="2800" b="1" u="sng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家長自身對職業、學術及人生成就觀念會影響子女的價值取向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CN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b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759" name="Slide Number Placeholder 1">
            <a:extLst>
              <a:ext uri="{FF2B5EF4-FFF2-40B4-BE49-F238E27FC236}">
                <a16:creationId xmlns:a16="http://schemas.microsoft.com/office/drawing/2014/main" id="{6A8CE3C5-B339-4C37-B297-134BF4566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000874F-3B2C-4F26-88ED-75083909DFF5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en-US" altLang="zh-HK" sz="1200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21E5291-D9F7-4E5D-A9DE-8CF3E12E9238}"/>
              </a:ext>
            </a:extLst>
          </p:cNvPr>
          <p:cNvSpPr/>
          <p:nvPr/>
        </p:nvSpPr>
        <p:spPr>
          <a:xfrm>
            <a:off x="5231472" y="2087563"/>
            <a:ext cx="2697162" cy="3946525"/>
          </a:xfrm>
          <a:prstGeom prst="roundRect">
            <a:avLst/>
          </a:prstGeom>
          <a:solidFill>
            <a:srgbClr val="FFE5E5"/>
          </a:solidFill>
          <a:ln w="101600">
            <a:solidFill>
              <a:srgbClr val="FF3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rgbClr val="FF373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選擇文化</a:t>
            </a:r>
            <a:endParaRPr lang="en-US" altLang="zh-CN" sz="2800" b="1" u="sng" dirty="0">
              <a:solidFill>
                <a:srgbClr val="FF373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家庭選擇文化會鼓勵子女多元選擇，或限制選擇</a:t>
            </a:r>
            <a:endParaRPr lang="en-US" altLang="zh-CN" sz="2400" strike="sngStrike" dirty="0">
              <a:solidFill>
                <a:schemeClr val="tx1"/>
              </a:solidFill>
              <a:highlight>
                <a:srgbClr val="00FF00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4763" name="Picture 6" descr="家族でタブレットを見るイラスト">
            <a:extLst>
              <a:ext uri="{FF2B5EF4-FFF2-40B4-BE49-F238E27FC236}">
                <a16:creationId xmlns:a16="http://schemas.microsoft.com/office/drawing/2014/main" id="{2763C229-E659-4AF5-9F44-C5CAED4E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28" y="4091856"/>
            <a:ext cx="207645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圖片 2">
            <a:extLst>
              <a:ext uri="{FF2B5EF4-FFF2-40B4-BE49-F238E27FC236}">
                <a16:creationId xmlns:a16="http://schemas.microsoft.com/office/drawing/2014/main" id="{70297609-097C-41B4-85C8-3C5362CF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1883" r="-552" b="13332"/>
          <a:stretch>
            <a:fillRect/>
          </a:stretch>
        </p:blipFill>
        <p:spPr bwMode="auto">
          <a:xfrm>
            <a:off x="5605763" y="4300740"/>
            <a:ext cx="1767803" cy="151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9" descr="ゴールテープを持つ人のイラスト | かわいいフリー素材集 いらすとや">
            <a:extLst>
              <a:ext uri="{FF2B5EF4-FFF2-40B4-BE49-F238E27FC236}">
                <a16:creationId xmlns:a16="http://schemas.microsoft.com/office/drawing/2014/main" id="{675BBA75-F544-484A-8D82-DD11BBEA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1"/>
          <a:stretch>
            <a:fillRect/>
          </a:stretch>
        </p:blipFill>
        <p:spPr bwMode="auto">
          <a:xfrm>
            <a:off x="9197227" y="4373563"/>
            <a:ext cx="219551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B3BADDFD-F347-42F7-9673-14AFA49A8F67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ECD35356-981E-423C-8058-0B5AB8F991BA}"/>
              </a:ext>
            </a:extLst>
          </p:cNvPr>
          <p:cNvSpPr/>
          <p:nvPr/>
        </p:nvSpPr>
        <p:spPr>
          <a:xfrm>
            <a:off x="801688" y="2349500"/>
            <a:ext cx="3924300" cy="1828800"/>
          </a:xfrm>
          <a:prstGeom prst="wedgeRoundRectCallout">
            <a:avLst>
              <a:gd name="adj1" fmla="val 48194"/>
              <a:gd name="adj2" fmla="val 8971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我由細到大都係靠自己讀書，未試過要補習，但你就科科都要補習，用咗好多錢啊！</a:t>
            </a:r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:a16="http://schemas.microsoft.com/office/drawing/2014/main" id="{D0922A0B-8E7A-475F-9A43-351A04C57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F332543-F8EA-427C-9E8F-E5809FF9114A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en-US" altLang="zh-HK" sz="1200"/>
          </a:p>
        </p:txBody>
      </p:sp>
      <p:sp>
        <p:nvSpPr>
          <p:cNvPr id="4" name="矩形: 圓角 12">
            <a:extLst>
              <a:ext uri="{FF2B5EF4-FFF2-40B4-BE49-F238E27FC236}">
                <a16:creationId xmlns:a16="http://schemas.microsoft.com/office/drawing/2014/main" id="{504B7FE2-414B-493B-86BA-BFCB7FF5274F}"/>
              </a:ext>
            </a:extLst>
          </p:cNvPr>
          <p:cNvSpPr/>
          <p:nvPr/>
        </p:nvSpPr>
        <p:spPr>
          <a:xfrm>
            <a:off x="327024" y="274638"/>
            <a:ext cx="6073775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反思家庭文化的例子１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6807" name="圖片 11">
            <a:extLst>
              <a:ext uri="{FF2B5EF4-FFF2-40B4-BE49-F238E27FC236}">
                <a16:creationId xmlns:a16="http://schemas.microsoft.com/office/drawing/2014/main" id="{78F16E3E-6F6F-4715-B4F8-36E858DF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7" b="10793"/>
          <a:stretch>
            <a:fillRect/>
          </a:stretch>
        </p:blipFill>
        <p:spPr bwMode="auto">
          <a:xfrm>
            <a:off x="4325938" y="3703638"/>
            <a:ext cx="252095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圖片 13">
            <a:extLst>
              <a:ext uri="{FF2B5EF4-FFF2-40B4-BE49-F238E27FC236}">
                <a16:creationId xmlns:a16="http://schemas.microsoft.com/office/drawing/2014/main" id="{CEC7BFBF-666A-4EB7-B87F-36FFC59D1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7"/>
          <a:stretch>
            <a:fillRect/>
          </a:stretch>
        </p:blipFill>
        <p:spPr bwMode="auto">
          <a:xfrm>
            <a:off x="6706395" y="3154362"/>
            <a:ext cx="15192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7D2FF5D8-D08E-4A13-877E-F4EA0F18647D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7B6F713F-09BB-43BA-AF47-AB5ADA57ABEC}"/>
              </a:ext>
            </a:extLst>
          </p:cNvPr>
          <p:cNvSpPr/>
          <p:nvPr/>
        </p:nvSpPr>
        <p:spPr>
          <a:xfrm>
            <a:off x="2161735" y="1248948"/>
            <a:ext cx="8243505" cy="968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成長觀念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家長自身成長，家庭價值與規範是否影響對子女的支援？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淚滴形 1">
            <a:extLst>
              <a:ext uri="{FF2B5EF4-FFF2-40B4-BE49-F238E27FC236}">
                <a16:creationId xmlns:a16="http://schemas.microsoft.com/office/drawing/2014/main" id="{D45432DC-CD7A-DAAA-9ABE-C699B03303EB}"/>
              </a:ext>
            </a:extLst>
          </p:cNvPr>
          <p:cNvSpPr/>
          <p:nvPr/>
        </p:nvSpPr>
        <p:spPr>
          <a:xfrm>
            <a:off x="8152423" y="2514600"/>
            <a:ext cx="2520949" cy="2524328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你猜兒子心裏在想什麼呢</a:t>
            </a:r>
            <a:r>
              <a:rPr lang="en-US" altLang="zh-TW" sz="2400" dirty="0"/>
              <a:t>? </a:t>
            </a:r>
            <a:r>
              <a:rPr lang="zh-TW" altLang="en-US" sz="2400" dirty="0"/>
              <a:t>或想說什麼呢</a:t>
            </a:r>
            <a:r>
              <a:rPr lang="en-US" altLang="zh-TW" sz="2400" dirty="0"/>
              <a:t>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604F55BA-16C0-406D-A92F-9C6FB4CA260D}"/>
              </a:ext>
            </a:extLst>
          </p:cNvPr>
          <p:cNvSpPr/>
          <p:nvPr/>
        </p:nvSpPr>
        <p:spPr>
          <a:xfrm>
            <a:off x="546100" y="2606675"/>
            <a:ext cx="3924300" cy="2057400"/>
          </a:xfrm>
          <a:prstGeom prst="wedgeRoundRectCallout">
            <a:avLst>
              <a:gd name="adj1" fmla="val 50069"/>
              <a:gd name="adj2" fmla="val 76434"/>
              <a:gd name="adj3" fmla="val 16667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我以前揀邊間中學，讀咩科目都係問外婆外公嘅意見，由佢哋幫我揀，點似你每件事都要自己揀。</a:t>
            </a:r>
          </a:p>
        </p:txBody>
      </p:sp>
      <p:sp>
        <p:nvSpPr>
          <p:cNvPr id="4" name="矩形: 圓角 12">
            <a:extLst>
              <a:ext uri="{FF2B5EF4-FFF2-40B4-BE49-F238E27FC236}">
                <a16:creationId xmlns:a16="http://schemas.microsoft.com/office/drawing/2014/main" id="{C95AB330-411E-4DDA-AE35-2FA91E0E79A6}"/>
              </a:ext>
            </a:extLst>
          </p:cNvPr>
          <p:cNvSpPr/>
          <p:nvPr/>
        </p:nvSpPr>
        <p:spPr>
          <a:xfrm>
            <a:off x="188913" y="274638"/>
            <a:ext cx="5326062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家庭文化反思例子２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8855" name="Picture 2" descr="お母さんのアドバイスが響かない子供イラスト">
            <a:extLst>
              <a:ext uri="{FF2B5EF4-FFF2-40B4-BE49-F238E27FC236}">
                <a16:creationId xmlns:a16="http://schemas.microsoft.com/office/drawing/2014/main" id="{A1D50861-0072-4FD4-9066-37363DA6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8" r="33447" b="23056"/>
          <a:stretch>
            <a:fillRect/>
          </a:stretch>
        </p:blipFill>
        <p:spPr bwMode="auto">
          <a:xfrm>
            <a:off x="3933825" y="4003675"/>
            <a:ext cx="26289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圖片 5">
            <a:extLst>
              <a:ext uri="{FF2B5EF4-FFF2-40B4-BE49-F238E27FC236}">
                <a16:creationId xmlns:a16="http://schemas.microsoft.com/office/drawing/2014/main" id="{E70286E9-4034-4262-BEC4-0BFA2A9A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9" t="22847" b="12640"/>
          <a:stretch>
            <a:fillRect/>
          </a:stretch>
        </p:blipFill>
        <p:spPr bwMode="auto">
          <a:xfrm>
            <a:off x="6276975" y="4498975"/>
            <a:ext cx="17113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投影片編號版面配置區 3">
            <a:extLst>
              <a:ext uri="{FF2B5EF4-FFF2-40B4-BE49-F238E27FC236}">
                <a16:creationId xmlns:a16="http://schemas.microsoft.com/office/drawing/2014/main" id="{8DAD3150-E3F7-4E68-897E-983324628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74AF393-03A5-487F-9807-B715FDFBE664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34</a:t>
            </a:fld>
            <a:endParaRPr lang="en-US" altLang="zh-HK" sz="1200"/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4F14767E-DD8E-43B1-AD71-04A2BF3A8C1C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F549B476-8F56-423B-A07E-439593BA7B70}"/>
              </a:ext>
            </a:extLst>
          </p:cNvPr>
          <p:cNvSpPr/>
          <p:nvPr/>
        </p:nvSpPr>
        <p:spPr>
          <a:xfrm>
            <a:off x="2483219" y="1230313"/>
            <a:ext cx="7225561" cy="1106488"/>
          </a:xfrm>
          <a:prstGeom prst="roundRect">
            <a:avLst/>
          </a:prstGeom>
          <a:solidFill>
            <a:srgbClr val="FFE5E5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rgbClr val="FF373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選擇文化</a:t>
            </a:r>
            <a:endParaRPr lang="en-US" altLang="zh-CN" sz="2800" b="1" u="sng" dirty="0">
              <a:solidFill>
                <a:srgbClr val="FF373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做決定時從家長的角度或是從子女的角度考慮事情？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淚滴形 1">
            <a:extLst>
              <a:ext uri="{FF2B5EF4-FFF2-40B4-BE49-F238E27FC236}">
                <a16:creationId xmlns:a16="http://schemas.microsoft.com/office/drawing/2014/main" id="{93E5057A-48A1-C385-F3E7-9FEB31908AD6}"/>
              </a:ext>
            </a:extLst>
          </p:cNvPr>
          <p:cNvSpPr/>
          <p:nvPr/>
        </p:nvSpPr>
        <p:spPr>
          <a:xfrm>
            <a:off x="8152423" y="2514600"/>
            <a:ext cx="2520949" cy="2524328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你猜女兒心裏在想什麼呢</a:t>
            </a:r>
            <a:r>
              <a:rPr lang="en-US" altLang="zh-TW" sz="2400" dirty="0"/>
              <a:t>? </a:t>
            </a:r>
            <a:r>
              <a:rPr lang="zh-TW" altLang="en-US" sz="2400" dirty="0"/>
              <a:t>或想說什麼呢</a:t>
            </a:r>
            <a:r>
              <a:rPr lang="en-US" altLang="zh-TW" sz="2400" dirty="0"/>
              <a:t>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7497D0CE-6F17-451E-ADE1-03DB27453A76}"/>
              </a:ext>
            </a:extLst>
          </p:cNvPr>
          <p:cNvSpPr/>
          <p:nvPr/>
        </p:nvSpPr>
        <p:spPr>
          <a:xfrm rot="207790">
            <a:off x="1052513" y="1636713"/>
            <a:ext cx="10086975" cy="3805237"/>
          </a:xfrm>
          <a:prstGeom prst="cloud">
            <a:avLst/>
          </a:prstGeom>
          <a:solidFill>
            <a:srgbClr val="FFE5E5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sz="2800" dirty="0"/>
          </a:p>
        </p:txBody>
      </p:sp>
      <p:sp>
        <p:nvSpPr>
          <p:cNvPr id="82947" name="副標題 9">
            <a:extLst>
              <a:ext uri="{FF2B5EF4-FFF2-40B4-BE49-F238E27FC236}">
                <a16:creationId xmlns:a16="http://schemas.microsoft.com/office/drawing/2014/main" id="{78AB3042-1190-411B-8CB0-CA2FE1378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5DBB45C-DA04-44A0-BE6F-774CC1506B2E}"/>
              </a:ext>
            </a:extLst>
          </p:cNvPr>
          <p:cNvSpPr/>
          <p:nvPr/>
        </p:nvSpPr>
        <p:spPr>
          <a:xfrm>
            <a:off x="622170" y="351492"/>
            <a:ext cx="8436990" cy="1200328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策略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五：</a:t>
            </a:r>
            <a:r>
              <a:rPr lang="en-US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家校社合作</a:t>
            </a:r>
            <a:r>
              <a:rPr 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highlight>
                  <a:srgbClr val="FFF7F7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ollaboration between home, school, and community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949" name="Slide Number Placeholder 4">
            <a:extLst>
              <a:ext uri="{FF2B5EF4-FFF2-40B4-BE49-F238E27FC236}">
                <a16:creationId xmlns:a16="http://schemas.microsoft.com/office/drawing/2014/main" id="{8BBEDC73-33D7-48A3-9469-02D9939E2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7E1B115-7051-4113-BF35-C44C345B08D6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en-US" altLang="zh-HK" sz="1200"/>
          </a:p>
        </p:txBody>
      </p:sp>
      <p:sp>
        <p:nvSpPr>
          <p:cNvPr id="82952" name="文字方塊 7">
            <a:extLst>
              <a:ext uri="{FF2B5EF4-FFF2-40B4-BE49-F238E27FC236}">
                <a16:creationId xmlns:a16="http://schemas.microsoft.com/office/drawing/2014/main" id="{7D865D3D-1682-4A3D-B974-2D33F2346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2776538"/>
            <a:ext cx="8689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家庭、學校和社會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的合作可以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整合資源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幫助子女獲得更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全面的教育和成長機會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99DE759B-00D4-4C87-A130-700FF37E50F6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0461A0A6-1D78-0702-D23C-85EAEDA08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728293"/>
              </p:ext>
            </p:extLst>
          </p:nvPr>
        </p:nvGraphicFramePr>
        <p:xfrm>
          <a:off x="2917217" y="4028896"/>
          <a:ext cx="5302655" cy="259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副標題 9">
            <a:extLst>
              <a:ext uri="{FF2B5EF4-FFF2-40B4-BE49-F238E27FC236}">
                <a16:creationId xmlns:a16="http://schemas.microsoft.com/office/drawing/2014/main" id="{BA669BB4-C1A5-479C-8BD7-3630B388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BEBC5A9-2314-4DFD-88E0-02009F8CD19E}"/>
              </a:ext>
            </a:extLst>
          </p:cNvPr>
          <p:cNvSpPr/>
          <p:nvPr/>
        </p:nvSpPr>
        <p:spPr>
          <a:xfrm>
            <a:off x="2051050" y="801688"/>
            <a:ext cx="8759825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如何進行家校社合作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HK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0F60B8A-B39A-4E18-B672-10B715371E7D}"/>
              </a:ext>
            </a:extLst>
          </p:cNvPr>
          <p:cNvSpPr/>
          <p:nvPr/>
        </p:nvSpPr>
        <p:spPr>
          <a:xfrm>
            <a:off x="166688" y="2124075"/>
            <a:ext cx="2886075" cy="3946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016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向學校</a:t>
            </a:r>
            <a:endParaRPr lang="en-US" altLang="zh-TW" sz="2800" b="1" u="sng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尋找資源</a:t>
            </a:r>
            <a:endParaRPr lang="en-US" altLang="zh-CN" sz="2800" b="1" u="sng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主動與老師溝通及多了解學校的生涯規劃活動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D783E9E5-0785-4A1D-9E62-AB8C6DF05DEF}"/>
              </a:ext>
            </a:extLst>
          </p:cNvPr>
          <p:cNvSpPr/>
          <p:nvPr/>
        </p:nvSpPr>
        <p:spPr>
          <a:xfrm>
            <a:off x="3281363" y="2124075"/>
            <a:ext cx="2886075" cy="3946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家庭參與</a:t>
            </a:r>
            <a:endParaRPr lang="en-US" altLang="zh-CN" sz="2800" b="1" u="sng" dirty="0">
              <a:solidFill>
                <a:schemeClr val="accent4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HK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鼓勵子女多參加生涯規劃活動，並從旁協助子女反思以提升了解自己的志向和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HK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</a:t>
            </a:r>
            <a:endParaRPr lang="zh-TW" altLang="en-US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0829C162-37EE-4E75-8712-6AAF843B8736}"/>
              </a:ext>
            </a:extLst>
          </p:cNvPr>
          <p:cNvSpPr/>
          <p:nvPr/>
        </p:nvSpPr>
        <p:spPr>
          <a:xfrm>
            <a:off x="9320213" y="2101850"/>
            <a:ext cx="2697162" cy="3917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善用社會資源</a:t>
            </a:r>
            <a:endParaRPr lang="en-US" altLang="zh-CN" sz="2800" b="1" u="sng" dirty="0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積極發掘及運用社會資源，加強支援子女的基礎及資源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4999" name="Picture 7" descr="バーベキューをする家族のイラスト">
            <a:extLst>
              <a:ext uri="{FF2B5EF4-FFF2-40B4-BE49-F238E27FC236}">
                <a16:creationId xmlns:a16="http://schemas.microsoft.com/office/drawing/2014/main" id="{A68338DF-8D94-4B93-89B6-1FA53BE0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4762500"/>
            <a:ext cx="1443037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Slide Number Placeholder 1">
            <a:extLst>
              <a:ext uri="{FF2B5EF4-FFF2-40B4-BE49-F238E27FC236}">
                <a16:creationId xmlns:a16="http://schemas.microsoft.com/office/drawing/2014/main" id="{88109D40-FC2D-4DF5-93CB-FBEF58E5F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7CFD08C-0566-4F4B-A9EE-985F6F390E6F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en-US" altLang="zh-HK" sz="1200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94227E4-D010-45EA-88ED-8ADF625EEE2C}"/>
              </a:ext>
            </a:extLst>
          </p:cNvPr>
          <p:cNvSpPr/>
          <p:nvPr/>
        </p:nvSpPr>
        <p:spPr>
          <a:xfrm>
            <a:off x="6396038" y="2087563"/>
            <a:ext cx="2697162" cy="3946525"/>
          </a:xfrm>
          <a:prstGeom prst="roundRect">
            <a:avLst/>
          </a:prstGeom>
          <a:solidFill>
            <a:srgbClr val="FFE5E5"/>
          </a:solidFill>
          <a:ln w="101600">
            <a:solidFill>
              <a:srgbClr val="FF3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 b="1" u="sng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rgbClr val="FF373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保持溝通</a:t>
            </a:r>
            <a:endParaRPr lang="en-US" altLang="zh-CN" sz="2800" b="1" u="sng" dirty="0">
              <a:solidFill>
                <a:srgbClr val="FF373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家校雙方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溝通以促進彼此了解青少年子女進行生涯規劃的情況、</a:t>
            </a:r>
            <a:r>
              <a:rPr lang="zh-TW" altLang="zh-HK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可能面對的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困難及解決方法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  <a:highlight>
                <a:srgbClr val="00FFFF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5002" name="Picture 8">
            <a:extLst>
              <a:ext uri="{FF2B5EF4-FFF2-40B4-BE49-F238E27FC236}">
                <a16:creationId xmlns:a16="http://schemas.microsoft.com/office/drawing/2014/main" id="{21C0D2F5-2F98-40C1-AF5A-89888363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6"/>
          <a:stretch>
            <a:fillRect/>
          </a:stretch>
        </p:blipFill>
        <p:spPr bwMode="auto">
          <a:xfrm>
            <a:off x="206375" y="4346575"/>
            <a:ext cx="28702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Picture 11" descr="テニスのコーチのイラスト | かわいいフリー素材集 いらすとや">
            <a:extLst>
              <a:ext uri="{FF2B5EF4-FFF2-40B4-BE49-F238E27FC236}">
                <a16:creationId xmlns:a16="http://schemas.microsoft.com/office/drawing/2014/main" id="{7F484838-2216-4862-8498-888D5B92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4346575"/>
            <a:ext cx="18192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Picture 14" descr="家族会議のイラスト">
            <a:extLst>
              <a:ext uri="{FF2B5EF4-FFF2-40B4-BE49-F238E27FC236}">
                <a16:creationId xmlns:a16="http://schemas.microsoft.com/office/drawing/2014/main" id="{86817BAE-900A-4D1E-B07A-F2053D47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4554538"/>
            <a:ext cx="151447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: 剪去對角角落 13">
            <a:extLst>
              <a:ext uri="{FF2B5EF4-FFF2-40B4-BE49-F238E27FC236}">
                <a16:creationId xmlns:a16="http://schemas.microsoft.com/office/drawing/2014/main" id="{B7BAA196-5440-4212-B7C3-7DC185114D7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投影片編號版面配置區 3">
            <a:extLst>
              <a:ext uri="{FF2B5EF4-FFF2-40B4-BE49-F238E27FC236}">
                <a16:creationId xmlns:a16="http://schemas.microsoft.com/office/drawing/2014/main" id="{ED801514-AFEB-41D3-816E-59341A9C61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9A88F89-2623-4ADE-AE07-9E4B2FDC1DAE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en-US" altLang="zh-HK" sz="1200"/>
          </a:p>
        </p:txBody>
      </p:sp>
      <p:sp>
        <p:nvSpPr>
          <p:cNvPr id="4" name="矩形: 圓角 12">
            <a:extLst>
              <a:ext uri="{FF2B5EF4-FFF2-40B4-BE49-F238E27FC236}">
                <a16:creationId xmlns:a16="http://schemas.microsoft.com/office/drawing/2014/main" id="{32FAF778-32CE-4612-B22E-85B3D19E3F67}"/>
              </a:ext>
            </a:extLst>
          </p:cNvPr>
          <p:cNvSpPr/>
          <p:nvPr/>
        </p:nvSpPr>
        <p:spPr>
          <a:xfrm>
            <a:off x="327025" y="274638"/>
            <a:ext cx="5043488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家校社合作例子１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095" name="文字方塊 16">
            <a:extLst>
              <a:ext uri="{FF2B5EF4-FFF2-40B4-BE49-F238E27FC236}">
                <a16:creationId xmlns:a16="http://schemas.microsoft.com/office/drawing/2014/main" id="{32CEF9CB-7B05-4801-B3B0-FBCF496AA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1206500"/>
            <a:ext cx="269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b="1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家庭參與</a:t>
            </a:r>
          </a:p>
        </p:txBody>
      </p:sp>
      <p:pic>
        <p:nvPicPr>
          <p:cNvPr id="89096" name="Picture 2" descr="会話をする親子のイラスト（お父さん） | かわいいフリー素材集 いらすとや">
            <a:extLst>
              <a:ext uri="{FF2B5EF4-FFF2-40B4-BE49-F238E27FC236}">
                <a16:creationId xmlns:a16="http://schemas.microsoft.com/office/drawing/2014/main" id="{1147F753-3E68-422C-A99A-34B45079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3" b="24525"/>
          <a:stretch>
            <a:fillRect/>
          </a:stretch>
        </p:blipFill>
        <p:spPr bwMode="auto">
          <a:xfrm>
            <a:off x="6108700" y="3787775"/>
            <a:ext cx="21399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圖片 2">
            <a:extLst>
              <a:ext uri="{FF2B5EF4-FFF2-40B4-BE49-F238E27FC236}">
                <a16:creationId xmlns:a16="http://schemas.microsoft.com/office/drawing/2014/main" id="{60DBC095-A841-4145-9997-47E0D6E7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24738" r="50000" b="8722"/>
          <a:stretch>
            <a:fillRect/>
          </a:stretch>
        </p:blipFill>
        <p:spPr bwMode="auto">
          <a:xfrm>
            <a:off x="3971925" y="4189413"/>
            <a:ext cx="19891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AC1E49BE-8547-44D9-B2FB-58FB8E4647B2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CCABBA6B-1295-48F2-8298-D773524C9F26}"/>
              </a:ext>
            </a:extLst>
          </p:cNvPr>
          <p:cNvSpPr/>
          <p:nvPr/>
        </p:nvSpPr>
        <p:spPr>
          <a:xfrm>
            <a:off x="2010075" y="1228884"/>
            <a:ext cx="8726981" cy="9967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4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家庭參與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親子參與生涯規劃活動，成為子女探索生涯規劃的積極參與者</a:t>
            </a:r>
            <a:endParaRPr lang="en-US" altLang="zh-CN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0B3DD4EC-ECF9-46A6-800B-D24EA82F6DE1}"/>
              </a:ext>
            </a:extLst>
          </p:cNvPr>
          <p:cNvSpPr/>
          <p:nvPr/>
        </p:nvSpPr>
        <p:spPr>
          <a:xfrm>
            <a:off x="728115" y="2514600"/>
            <a:ext cx="3924300" cy="1828800"/>
          </a:xfrm>
          <a:prstGeom prst="wedgeRoundRectCallout">
            <a:avLst>
              <a:gd name="adj1" fmla="val 42034"/>
              <a:gd name="adj2" fmla="val 6902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學校嚟緊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月舉辦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JUPAS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講座，爸爸你去唔去？</a:t>
            </a: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61B7D1F4-056A-4FDE-8AD0-C4934997EFAD}"/>
              </a:ext>
            </a:extLst>
          </p:cNvPr>
          <p:cNvSpPr/>
          <p:nvPr/>
        </p:nvSpPr>
        <p:spPr>
          <a:xfrm>
            <a:off x="7742785" y="2514600"/>
            <a:ext cx="3924300" cy="1828800"/>
          </a:xfrm>
          <a:prstGeom prst="wedgeRoundRectCallout">
            <a:avLst>
              <a:gd name="adj1" fmla="val -37647"/>
              <a:gd name="adj2" fmla="val 9477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好啊，我聽講填寫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JUPAS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選科好複雜，我都去聽聽，到填表時可以喺你身邊陪吓你、支持你。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CF8872BA-5FC5-4903-98FD-5261C7250A9C}"/>
              </a:ext>
            </a:extLst>
          </p:cNvPr>
          <p:cNvSpPr/>
          <p:nvPr/>
        </p:nvSpPr>
        <p:spPr>
          <a:xfrm>
            <a:off x="327025" y="2465388"/>
            <a:ext cx="4117975" cy="1828800"/>
          </a:xfrm>
          <a:prstGeom prst="wedgeRoundRectCallout">
            <a:avLst>
              <a:gd name="adj1" fmla="val 44621"/>
              <a:gd name="adj2" fmla="val 74199"/>
              <a:gd name="adj3" fmla="val 16667"/>
            </a:avLst>
          </a:prstGeom>
          <a:solidFill>
            <a:srgbClr val="FFD1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張姑娘，我好擔心阿女，佢對於大學揀科無咩想法，似乎唔知道自己想點樣。</a:t>
            </a:r>
          </a:p>
        </p:txBody>
      </p:sp>
      <p:sp>
        <p:nvSpPr>
          <p:cNvPr id="91139" name="投影片編號版面配置區 3">
            <a:extLst>
              <a:ext uri="{FF2B5EF4-FFF2-40B4-BE49-F238E27FC236}">
                <a16:creationId xmlns:a16="http://schemas.microsoft.com/office/drawing/2014/main" id="{33FC8658-1F62-4A63-B02E-E24FA2D8A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7C5897A-ABF0-477E-BCB4-C69503DD9C2C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en-US" altLang="zh-HK" sz="1200"/>
          </a:p>
        </p:txBody>
      </p:sp>
      <p:sp>
        <p:nvSpPr>
          <p:cNvPr id="4" name="矩形: 圓角 12">
            <a:extLst>
              <a:ext uri="{FF2B5EF4-FFF2-40B4-BE49-F238E27FC236}">
                <a16:creationId xmlns:a16="http://schemas.microsoft.com/office/drawing/2014/main" id="{DDAF60B6-509C-4BBA-BF11-9F8C30FB5B91}"/>
              </a:ext>
            </a:extLst>
          </p:cNvPr>
          <p:cNvSpPr/>
          <p:nvPr/>
        </p:nvSpPr>
        <p:spPr>
          <a:xfrm>
            <a:off x="327025" y="274638"/>
            <a:ext cx="5043488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家校社合作例子２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E07B205C-9736-4765-9A22-30D1C602BDD7}"/>
              </a:ext>
            </a:extLst>
          </p:cNvPr>
          <p:cNvSpPr/>
          <p:nvPr/>
        </p:nvSpPr>
        <p:spPr>
          <a:xfrm>
            <a:off x="7655199" y="2418556"/>
            <a:ext cx="3924300" cy="2020888"/>
          </a:xfrm>
          <a:prstGeom prst="wedgeRoundRectCallout">
            <a:avLst>
              <a:gd name="adj1" fmla="val -40325"/>
              <a:gd name="adj2" fmla="val 755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我哋會安排唔同嘅活動引導佢思考及規劃，你平日都可以用開放態度同佢傾下佢</a:t>
            </a:r>
            <a:r>
              <a:rPr lang="zh-HK" altLang="en-US" sz="2400" dirty="0"/>
              <a:t>嘅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興趣，多觀察留意下，但唔好迫佢。</a:t>
            </a:r>
          </a:p>
        </p:txBody>
      </p:sp>
      <p:pic>
        <p:nvPicPr>
          <p:cNvPr id="91144" name="Picture 2" descr="娘を心配する母親のイラスト | かわいいフリー素材集 いらすとや">
            <a:extLst>
              <a:ext uri="{FF2B5EF4-FFF2-40B4-BE49-F238E27FC236}">
                <a16:creationId xmlns:a16="http://schemas.microsoft.com/office/drawing/2014/main" id="{E084A362-9B2D-417C-B3A2-50A9BFC09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 b="29550"/>
          <a:stretch>
            <a:fillRect/>
          </a:stretch>
        </p:blipFill>
        <p:spPr bwMode="auto">
          <a:xfrm>
            <a:off x="4112555" y="4046538"/>
            <a:ext cx="19843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4" descr="眼鏡をかけた女性のイラスト（ウェリントン） | かわいいフリー素材集 ...">
            <a:extLst>
              <a:ext uri="{FF2B5EF4-FFF2-40B4-BE49-F238E27FC236}">
                <a16:creationId xmlns:a16="http://schemas.microsoft.com/office/drawing/2014/main" id="{C5401291-ED89-472A-92BB-DEFEB075B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94188"/>
            <a:ext cx="217963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E469FA91-5382-4FB2-80C2-AC071E60F136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C061C595-B320-4FC0-A3F8-F48F03F43EF3}"/>
              </a:ext>
            </a:extLst>
          </p:cNvPr>
          <p:cNvSpPr/>
          <p:nvPr/>
        </p:nvSpPr>
        <p:spPr>
          <a:xfrm>
            <a:off x="2394195" y="1213158"/>
            <a:ext cx="8029905" cy="952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u="sng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向學校尋找資源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積極發掘社會資源，擴闊子女眼界</a:t>
            </a:r>
            <a:endParaRPr lang="en-US" altLang="zh-TW" sz="2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3">
            <a:extLst>
              <a:ext uri="{FF2B5EF4-FFF2-40B4-BE49-F238E27FC236}">
                <a16:creationId xmlns:a16="http://schemas.microsoft.com/office/drawing/2014/main" id="{0693EB46-0789-427B-ACEE-8BA91CE0D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E4162A8-A7B2-4F86-ABFA-C4AFF221CA3F}" type="slidenum">
              <a:rPr lang="en-US" altLang="zh-HK"/>
              <a:pPr/>
              <a:t>39</a:t>
            </a:fld>
            <a:endParaRPr lang="en-US" altLang="zh-HK"/>
          </a:p>
        </p:txBody>
      </p:sp>
      <p:sp>
        <p:nvSpPr>
          <p:cNvPr id="5" name="矩形: 圓角 12">
            <a:extLst>
              <a:ext uri="{FF2B5EF4-FFF2-40B4-BE49-F238E27FC236}">
                <a16:creationId xmlns:a16="http://schemas.microsoft.com/office/drawing/2014/main" id="{349A7F36-C18C-4C93-B959-040ABC5A6BB1}"/>
              </a:ext>
            </a:extLst>
          </p:cNvPr>
          <p:cNvSpPr/>
          <p:nvPr/>
        </p:nvSpPr>
        <p:spPr>
          <a:xfrm>
            <a:off x="327025" y="274638"/>
            <a:ext cx="5043488" cy="79057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資源介紹</a:t>
            </a:r>
            <a:endParaRPr lang="en-HK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3188" name="圖片 6">
            <a:extLst>
              <a:ext uri="{FF2B5EF4-FFF2-40B4-BE49-F238E27FC236}">
                <a16:creationId xmlns:a16="http://schemas.microsoft.com/office/drawing/2014/main" id="{32B17ADB-79A2-4B3A-9A9F-9D89303BE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549400"/>
            <a:ext cx="539273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文字方塊 8">
            <a:extLst>
              <a:ext uri="{FF2B5EF4-FFF2-40B4-BE49-F238E27FC236}">
                <a16:creationId xmlns:a16="http://schemas.microsoft.com/office/drawing/2014/main" id="{33803F17-6F47-4A78-9832-C6AFD9166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375150"/>
            <a:ext cx="6094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教育局生涯規劃資訊網站 </a:t>
            </a:r>
            <a:r>
              <a:rPr lang="en-US" altLang="zh-HK" u="sng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https://lifeplanning.edb.gov.hk/tc/</a:t>
            </a:r>
            <a:endParaRPr lang="zh-HK" altLang="en-US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3190" name="文字方塊 10">
            <a:extLst>
              <a:ext uri="{FF2B5EF4-FFF2-40B4-BE49-F238E27FC236}">
                <a16:creationId xmlns:a16="http://schemas.microsoft.com/office/drawing/2014/main" id="{FF388AFA-2148-4AFE-8503-AF388E0B0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5413375"/>
            <a:ext cx="5338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青年發展委員會網站</a:t>
            </a:r>
            <a:r>
              <a:rPr lang="en-US" altLang="zh-HK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https://www.ydc.gov.hk/tc/programmes/life/life.html</a:t>
            </a:r>
            <a:endParaRPr lang="en-US" altLang="zh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HK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3191" name="圖片 12">
            <a:extLst>
              <a:ext uri="{FF2B5EF4-FFF2-40B4-BE49-F238E27FC236}">
                <a16:creationId xmlns:a16="http://schemas.microsoft.com/office/drawing/2014/main" id="{E67C4B86-2047-4748-8D4A-2B9D3842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2754313"/>
            <a:ext cx="55149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CD523B99-7A60-4AEE-BE4F-AD41A541B3EB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副標題 9">
            <a:extLst>
              <a:ext uri="{FF2B5EF4-FFF2-40B4-BE49-F238E27FC236}">
                <a16:creationId xmlns:a16="http://schemas.microsoft.com/office/drawing/2014/main" id="{A3C16FF0-1C0A-4ABE-95F2-240D4E1CE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508D4A5-BBD2-4181-8C9C-4DCC679E5854}"/>
              </a:ext>
            </a:extLst>
          </p:cNvPr>
          <p:cNvSpPr/>
          <p:nvPr/>
        </p:nvSpPr>
        <p:spPr>
          <a:xfrm>
            <a:off x="1532801" y="802241"/>
            <a:ext cx="8759222" cy="761488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青少年生涯規劃的重要性</a:t>
            </a:r>
            <a:endParaRPr lang="en-HK" sz="4400" strike="sngStrike" dirty="0">
              <a:solidFill>
                <a:srgbClr val="FF0000"/>
              </a:solidFill>
            </a:endParaRPr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9AE6B89E-0E6B-402D-B1BE-EA57E24E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132" y="2100961"/>
            <a:ext cx="53721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</a:pP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年底，香港政府推出了《青年發展藍圖》，全面闡述政府的長期青年發展工作的理念和措施。其中，鼓勵青年積極探索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，協助他們進行生涯規劃、支持他們持續進修，以提升就業能力，培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</a:t>
            </a:r>
            <a:r>
              <a:rPr lang="zh-TW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正向思維並能自強不息面對挑戰及困難，為把握未來發展的機遇做好充分準備。</a:t>
            </a: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200" dirty="0">
                <a:latin typeface="微軟正黑體"/>
                <a:ea typeface="微軟正黑體"/>
              </a:rPr>
              <a:t>原文網址：</a:t>
            </a:r>
            <a:endParaRPr lang="en-US" altLang="zh-CN" sz="1200" dirty="0">
              <a:latin typeface="微軟正黑體"/>
              <a:ea typeface="微軟正黑體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HK" sz="1200" dirty="0">
                <a:latin typeface="微軟正黑體"/>
                <a:ea typeface="微軟正黑體"/>
              </a:rPr>
              <a:t>https://www.info.gov.hk/gia/general/202212/20/P2022122000591.htm</a:t>
            </a:r>
          </a:p>
        </p:txBody>
      </p:sp>
      <p:sp>
        <p:nvSpPr>
          <p:cNvPr id="22533" name="Slide Number Placeholder 7">
            <a:extLst>
              <a:ext uri="{FF2B5EF4-FFF2-40B4-BE49-F238E27FC236}">
                <a16:creationId xmlns:a16="http://schemas.microsoft.com/office/drawing/2014/main" id="{1C18648A-CBC9-48D9-B749-47BD8FC612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7945582-1036-45BA-B15E-DEFAAAD6A5D9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zh-HK" sz="1200"/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C66ED97B-0CEE-41EB-BB19-3DD488450241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51BA22-8D97-43AE-874F-9E3EA4FC0155}"/>
              </a:ext>
            </a:extLst>
          </p:cNvPr>
          <p:cNvGraphicFramePr/>
          <p:nvPr/>
        </p:nvGraphicFramePr>
        <p:xfrm>
          <a:off x="6383839" y="1889591"/>
          <a:ext cx="4613497" cy="4874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536" name="Picture 4">
            <a:extLst>
              <a:ext uri="{FF2B5EF4-FFF2-40B4-BE49-F238E27FC236}">
                <a16:creationId xmlns:a16="http://schemas.microsoft.com/office/drawing/2014/main" id="{0E971ECC-4FF9-4171-98E8-3658C67F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3408363"/>
            <a:ext cx="10715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5">
            <a:extLst>
              <a:ext uri="{FF2B5EF4-FFF2-40B4-BE49-F238E27FC236}">
                <a16:creationId xmlns:a16="http://schemas.microsoft.com/office/drawing/2014/main" id="{2370D2C1-96A4-46EB-98A9-FF12AFFC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357438"/>
            <a:ext cx="139382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6">
            <a:extLst>
              <a:ext uri="{FF2B5EF4-FFF2-40B4-BE49-F238E27FC236}">
                <a16:creationId xmlns:a16="http://schemas.microsoft.com/office/drawing/2014/main" id="{537BC238-C58A-4107-B455-6DCD14B1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630363"/>
            <a:ext cx="138112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68D5-00BE-B63E-7FE3-4629589EA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Content Placeholder 22">
            <a:extLst>
              <a:ext uri="{FF2B5EF4-FFF2-40B4-BE49-F238E27FC236}">
                <a16:creationId xmlns:a16="http://schemas.microsoft.com/office/drawing/2014/main" id="{6B69F166-34F6-CEC4-65B9-1639858C23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4206" y="1115382"/>
            <a:ext cx="2703006" cy="293046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HK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開放溝通</a:t>
            </a:r>
            <a:endParaRPr lang="en-US" altLang="zh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HK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共同目標</a:t>
            </a:r>
            <a:endParaRPr lang="en-US" altLang="zh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HK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周詳計劃</a:t>
            </a:r>
            <a:endParaRPr lang="en-US" altLang="zh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HK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家庭文化      </a:t>
            </a:r>
            <a:endParaRPr lang="en-HK" altLang="zh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HK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家校社合作</a:t>
            </a:r>
            <a:endParaRPr lang="en-US" altLang="zh-HK" sz="3200" b="1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EC22AD-CF38-2317-0C32-AAA7751C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79AE2844-CD8A-4574-AA98-8D13F9B50335}" type="slidenum">
              <a:rPr lang="en-US" altLang="zh-HK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altLang="zh-HK"/>
          </a:p>
        </p:txBody>
      </p:sp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5CEDE494-B1DB-FE50-6F1E-46EEDA9EF03B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BBBDB36-3492-6537-3C08-FEB45AE227A3}"/>
              </a:ext>
            </a:extLst>
          </p:cNvPr>
          <p:cNvSpPr/>
          <p:nvPr/>
        </p:nvSpPr>
        <p:spPr>
          <a:xfrm>
            <a:off x="874206" y="173622"/>
            <a:ext cx="4080736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HK" altLang="zh-TW" sz="4000" b="1" dirty="0">
                <a:latin typeface="微軟正黑體"/>
                <a:ea typeface="微軟正黑體"/>
              </a:rPr>
              <a:t>小總結5C</a:t>
            </a:r>
            <a:r>
              <a:rPr lang="zh-TW" altLang="en-US" sz="4000" b="1" dirty="0">
                <a:latin typeface="微軟正黑體"/>
                <a:ea typeface="微軟正黑體"/>
              </a:rPr>
              <a:t>策略</a:t>
            </a:r>
          </a:p>
        </p:txBody>
      </p:sp>
      <p:sp>
        <p:nvSpPr>
          <p:cNvPr id="2" name="想法泡泡: 雲朵 1">
            <a:extLst>
              <a:ext uri="{FF2B5EF4-FFF2-40B4-BE49-F238E27FC236}">
                <a16:creationId xmlns:a16="http://schemas.microsoft.com/office/drawing/2014/main" id="{05046E90-BA2D-49EF-A16C-5EB634ADCCF3}"/>
              </a:ext>
            </a:extLst>
          </p:cNvPr>
          <p:cNvSpPr/>
          <p:nvPr/>
        </p:nvSpPr>
        <p:spPr>
          <a:xfrm rot="181914">
            <a:off x="2413363" y="3577248"/>
            <a:ext cx="6947787" cy="3126061"/>
          </a:xfrm>
          <a:prstGeom prst="cloudCallout">
            <a:avLst>
              <a:gd name="adj1" fmla="val 89184"/>
              <a:gd name="adj2" fmla="val 22207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B1DEAEB-D259-4C7E-8458-90B581AC8E8E}"/>
              </a:ext>
            </a:extLst>
          </p:cNvPr>
          <p:cNvSpPr/>
          <p:nvPr/>
        </p:nvSpPr>
        <p:spPr>
          <a:xfrm>
            <a:off x="3026869" y="3828871"/>
            <a:ext cx="59049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800" b="1" u="sng" dirty="0">
                <a:latin typeface="Microsoft JhengHei"/>
                <a:ea typeface="Microsoft JhengHei"/>
              </a:rPr>
              <a:t>反思</a:t>
            </a:r>
            <a:endParaRPr lang="en-HK" altLang="zh-TW" sz="2800" b="1" u="sng" dirty="0">
              <a:latin typeface="Microsoft JhengHei"/>
              <a:ea typeface="Microsoft JhengHei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en-US" sz="2000" dirty="0">
                <a:latin typeface="Microsoft JhengHei"/>
                <a:ea typeface="Microsoft JhengHei"/>
              </a:rPr>
              <a:t>平日有沒有與子女作開放溝通的習慣？ </a:t>
            </a:r>
            <a:endParaRPr lang="en-HK" altLang="zh-TW" sz="2000" dirty="0">
              <a:latin typeface="Microsoft JhengHei"/>
              <a:ea typeface="Microsoft JhengHei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en-US" sz="2000" dirty="0">
                <a:latin typeface="Microsoft JhengHei"/>
                <a:ea typeface="Microsoft JhengHei"/>
              </a:rPr>
              <a:t>家庭文化是否鼓勵子女做決定？</a:t>
            </a:r>
            <a:endParaRPr lang="en-HK" altLang="zh-TW" sz="2000" dirty="0">
              <a:latin typeface="Microsoft JhengHei"/>
              <a:ea typeface="Microsoft JhengHei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en-US" sz="2000" dirty="0">
                <a:latin typeface="Microsoft JhengHei"/>
                <a:ea typeface="Microsoft JhengHei"/>
              </a:rPr>
              <a:t>自己的成長背景和對成就的觀念有沒有影響著子女？</a:t>
            </a:r>
            <a:endParaRPr lang="en-US" altLang="zh-TW" sz="2000" dirty="0">
              <a:latin typeface="Microsoft JhengHei"/>
              <a:ea typeface="Microsoft JhengHei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en-US" sz="2000" dirty="0">
                <a:latin typeface="Microsoft JhengHei"/>
                <a:ea typeface="Microsoft JhengHei"/>
              </a:rPr>
              <a:t>家庭目標與子女未來發展的目標是否相符合？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01DE34-B3BC-4891-9697-52230D1429A2}"/>
              </a:ext>
            </a:extLst>
          </p:cNvPr>
          <p:cNvSpPr/>
          <p:nvPr/>
        </p:nvSpPr>
        <p:spPr>
          <a:xfrm>
            <a:off x="2673608" y="1091192"/>
            <a:ext cx="9549089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Communication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Common goal </a:t>
            </a:r>
          </a:p>
          <a:p>
            <a:pPr>
              <a:spcBef>
                <a:spcPts val="0"/>
              </a:spcBef>
            </a:pPr>
            <a:r>
              <a:rPr lang="en-US" altLang="zh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Comprehensive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Culture of family</a:t>
            </a:r>
          </a:p>
          <a:p>
            <a:pPr>
              <a:spcBef>
                <a:spcPts val="0"/>
              </a:spcBef>
            </a:pPr>
            <a:r>
              <a:rPr lang="en-US" altLang="zh-HK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Collaboration between home, school, and community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HK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427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1">
            <a:extLst>
              <a:ext uri="{FF2B5EF4-FFF2-40B4-BE49-F238E27FC236}">
                <a16:creationId xmlns:a16="http://schemas.microsoft.com/office/drawing/2014/main" id="{1EECFFFB-C528-4750-8C03-A5C0FDADE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DC50BF0-E62D-4A05-B2FE-B14B2161AFF7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n-US" altLang="zh-HK" sz="1200"/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38A557EC-1DF7-4230-B586-B93D4008A579}"/>
              </a:ext>
            </a:extLst>
          </p:cNvPr>
          <p:cNvSpPr/>
          <p:nvPr/>
        </p:nvSpPr>
        <p:spPr>
          <a:xfrm rot="5400000">
            <a:off x="3472657" y="32543"/>
            <a:ext cx="1314450" cy="8259763"/>
          </a:xfrm>
          <a:prstGeom prst="round2Same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C6E62D57-007A-46AD-AE60-518F1B2866A1}"/>
              </a:ext>
            </a:extLst>
          </p:cNvPr>
          <p:cNvSpPr/>
          <p:nvPr/>
        </p:nvSpPr>
        <p:spPr>
          <a:xfrm rot="5400000">
            <a:off x="3180106" y="-1011967"/>
            <a:ext cx="2277952" cy="8638164"/>
          </a:xfrm>
          <a:prstGeom prst="round2SameRect">
            <a:avLst/>
          </a:prstGeom>
          <a:solidFill>
            <a:srgbClr val="F5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環節三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4625" algn="ctr">
              <a:buFont typeface="+mj-lt"/>
              <a:buNone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家長與子女一起進行生涯規劃的溝通技巧</a:t>
            </a:r>
            <a:endParaRPr lang="en-US" altLang="zh-HK" sz="3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68288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家長與子女一起進行生涯規劃時需留意個人的溝通技巧</a:t>
            </a:r>
            <a:endParaRPr lang="en-HK" altLang="zh-TW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C6BEA5AA-79AC-4676-ACEA-C0109AE86A13}"/>
              </a:ext>
            </a:extLst>
          </p:cNvPr>
          <p:cNvSpPr/>
          <p:nvPr/>
        </p:nvSpPr>
        <p:spPr>
          <a:xfrm>
            <a:off x="9428163" y="95250"/>
            <a:ext cx="2763837" cy="574675"/>
          </a:xfrm>
          <a:prstGeom prst="snip2Diag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副標題 9">
            <a:extLst>
              <a:ext uri="{FF2B5EF4-FFF2-40B4-BE49-F238E27FC236}">
                <a16:creationId xmlns:a16="http://schemas.microsoft.com/office/drawing/2014/main" id="{11F54D4E-B098-46A6-A3EE-3B05B5D44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6981B6D-224B-4FA5-87B5-4FB09E92E095}"/>
              </a:ext>
            </a:extLst>
          </p:cNvPr>
          <p:cNvSpPr/>
          <p:nvPr/>
        </p:nvSpPr>
        <p:spPr>
          <a:xfrm>
            <a:off x="505838" y="721083"/>
            <a:ext cx="10603593" cy="707887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家長與子女一起進行生涯規劃的溝通技巧</a:t>
            </a:r>
            <a:endParaRPr lang="en-US" altLang="zh-TW" sz="4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2A5B43E4-C76D-4BDC-8EAA-7E27E24A3DFB}"/>
              </a:ext>
            </a:extLst>
          </p:cNvPr>
          <p:cNvSpPr/>
          <p:nvPr/>
        </p:nvSpPr>
        <p:spPr>
          <a:xfrm>
            <a:off x="9428163" y="95250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98312" name="投影片編號版面配置區 3">
            <a:extLst>
              <a:ext uri="{FF2B5EF4-FFF2-40B4-BE49-F238E27FC236}">
                <a16:creationId xmlns:a16="http://schemas.microsoft.com/office/drawing/2014/main" id="{44794087-948B-437C-853A-ED30D9243F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B3C3FBC-D890-42C6-B772-0168D2B278B4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en-US" altLang="zh-HK" sz="1200"/>
          </a:p>
        </p:txBody>
      </p:sp>
      <p:sp>
        <p:nvSpPr>
          <p:cNvPr id="3" name="雲朵形 2">
            <a:extLst>
              <a:ext uri="{FF2B5EF4-FFF2-40B4-BE49-F238E27FC236}">
                <a16:creationId xmlns:a16="http://schemas.microsoft.com/office/drawing/2014/main" id="{E17CD5F7-0821-4B34-996A-6C94D13FB36B}"/>
              </a:ext>
            </a:extLst>
          </p:cNvPr>
          <p:cNvSpPr/>
          <p:nvPr/>
        </p:nvSpPr>
        <p:spPr>
          <a:xfrm>
            <a:off x="237273" y="1958137"/>
            <a:ext cx="2606802" cy="1750142"/>
          </a:xfrm>
          <a:prstGeom prst="cloud">
            <a:avLst/>
          </a:prstGeom>
          <a:solidFill>
            <a:srgbClr val="E3D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sz="3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同理心</a:t>
            </a:r>
            <a:endParaRPr lang="en-US" altLang="zh-HK" sz="3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雲朵形 9">
            <a:extLst>
              <a:ext uri="{FF2B5EF4-FFF2-40B4-BE49-F238E27FC236}">
                <a16:creationId xmlns:a16="http://schemas.microsoft.com/office/drawing/2014/main" id="{9397D41F-FEB8-419A-AD90-8506D7FDCCFA}"/>
              </a:ext>
            </a:extLst>
          </p:cNvPr>
          <p:cNvSpPr/>
          <p:nvPr/>
        </p:nvSpPr>
        <p:spPr>
          <a:xfrm>
            <a:off x="1925989" y="3519567"/>
            <a:ext cx="2788213" cy="1750142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「我」</a:t>
            </a:r>
            <a:endParaRPr lang="en-HK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雲朵形 10">
            <a:extLst>
              <a:ext uri="{FF2B5EF4-FFF2-40B4-BE49-F238E27FC236}">
                <a16:creationId xmlns:a16="http://schemas.microsoft.com/office/drawing/2014/main" id="{F27668C2-786E-40CB-A399-32A114B49597}"/>
              </a:ext>
            </a:extLst>
          </p:cNvPr>
          <p:cNvSpPr/>
          <p:nvPr/>
        </p:nvSpPr>
        <p:spPr>
          <a:xfrm>
            <a:off x="8837214" y="1734342"/>
            <a:ext cx="2802141" cy="175014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刻度問句</a:t>
            </a:r>
            <a:endParaRPr lang="en-US" altLang="zh-HK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雲朵形 12">
            <a:extLst>
              <a:ext uri="{FF2B5EF4-FFF2-40B4-BE49-F238E27FC236}">
                <a16:creationId xmlns:a16="http://schemas.microsoft.com/office/drawing/2014/main" id="{306952A9-DC9E-4BFC-89D3-034A39AD1E6A}"/>
              </a:ext>
            </a:extLst>
          </p:cNvPr>
          <p:cNvSpPr/>
          <p:nvPr/>
        </p:nvSpPr>
        <p:spPr>
          <a:xfrm>
            <a:off x="8078503" y="3438913"/>
            <a:ext cx="2884053" cy="175014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欣賞與</a:t>
            </a:r>
            <a:endParaRPr lang="en-HK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肯定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雲朵形 13">
            <a:extLst>
              <a:ext uri="{FF2B5EF4-FFF2-40B4-BE49-F238E27FC236}">
                <a16:creationId xmlns:a16="http://schemas.microsoft.com/office/drawing/2014/main" id="{C18BB8A0-778D-44B2-B8E9-E118ADDC0F3E}"/>
              </a:ext>
            </a:extLst>
          </p:cNvPr>
          <p:cNvSpPr/>
          <p:nvPr/>
        </p:nvSpPr>
        <p:spPr>
          <a:xfrm>
            <a:off x="5056986" y="3322887"/>
            <a:ext cx="2884052" cy="1750142"/>
          </a:xfrm>
          <a:prstGeom prst="cloud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情感反應技巧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雲朵形 15">
            <a:extLst>
              <a:ext uri="{FF2B5EF4-FFF2-40B4-BE49-F238E27FC236}">
                <a16:creationId xmlns:a16="http://schemas.microsoft.com/office/drawing/2014/main" id="{EE63EBD1-804C-4113-ACE5-5FBA95A375F7}"/>
              </a:ext>
            </a:extLst>
          </p:cNvPr>
          <p:cNvSpPr/>
          <p:nvPr/>
        </p:nvSpPr>
        <p:spPr>
          <a:xfrm>
            <a:off x="2868516" y="1678858"/>
            <a:ext cx="2788212" cy="175014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開放式</a:t>
            </a:r>
            <a:endParaRPr lang="en-HK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問句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雲朵形 16">
            <a:extLst>
              <a:ext uri="{FF2B5EF4-FFF2-40B4-BE49-F238E27FC236}">
                <a16:creationId xmlns:a16="http://schemas.microsoft.com/office/drawing/2014/main" id="{C6575D94-841A-4E57-A09F-44BD9CF44AF9}"/>
              </a:ext>
            </a:extLst>
          </p:cNvPr>
          <p:cNvSpPr/>
          <p:nvPr/>
        </p:nvSpPr>
        <p:spPr>
          <a:xfrm>
            <a:off x="5911537" y="1582341"/>
            <a:ext cx="2788212" cy="175014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積極聆聽</a:t>
            </a:r>
            <a:endParaRPr lang="en-US" altLang="zh-HK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CB2DCB-4577-4C0C-A273-6874CD944A28}"/>
              </a:ext>
            </a:extLst>
          </p:cNvPr>
          <p:cNvSpPr/>
          <p:nvPr/>
        </p:nvSpPr>
        <p:spPr>
          <a:xfrm>
            <a:off x="4291920" y="6101471"/>
            <a:ext cx="3903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促進溝通的技巧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  <p:pic>
        <p:nvPicPr>
          <p:cNvPr id="98310" name="Picture 4" descr="お母さんのアドバイスが響く子供イラスト">
            <a:extLst>
              <a:ext uri="{FF2B5EF4-FFF2-40B4-BE49-F238E27FC236}">
                <a16:creationId xmlns:a16="http://schemas.microsoft.com/office/drawing/2014/main" id="{CD6FF0D4-7960-412B-AA8D-377D452E4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2" b="27489"/>
          <a:stretch/>
        </p:blipFill>
        <p:spPr bwMode="auto">
          <a:xfrm>
            <a:off x="5956198" y="4682074"/>
            <a:ext cx="1349445" cy="14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圖片 3">
            <a:extLst>
              <a:ext uri="{FF2B5EF4-FFF2-40B4-BE49-F238E27FC236}">
                <a16:creationId xmlns:a16="http://schemas.microsoft.com/office/drawing/2014/main" id="{AA83FA34-1661-42F3-901C-A086689D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4" r="64989"/>
          <a:stretch>
            <a:fillRect/>
          </a:stretch>
        </p:blipFill>
        <p:spPr bwMode="auto">
          <a:xfrm>
            <a:off x="5088374" y="5039392"/>
            <a:ext cx="836437" cy="113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3">
            <a:extLst>
              <a:ext uri="{FF2B5EF4-FFF2-40B4-BE49-F238E27FC236}">
                <a16:creationId xmlns:a16="http://schemas.microsoft.com/office/drawing/2014/main" id="{F0ACBFD8-E7AF-4EDA-9D83-943EA892B9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B81DC79-EA02-4465-BBD6-9B0FDFA28A53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en-US" altLang="zh-HK" sz="1200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FF7521D-2005-4435-B058-C54851240AFA}"/>
              </a:ext>
            </a:extLst>
          </p:cNvPr>
          <p:cNvSpPr/>
          <p:nvPr/>
        </p:nvSpPr>
        <p:spPr>
          <a:xfrm>
            <a:off x="0" y="106015"/>
            <a:ext cx="5486400" cy="76835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故事一</a:t>
            </a:r>
            <a:r>
              <a:rPr lang="zh-CN" altLang="en-US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zh-TW" altLang="en-US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我想做廚師</a:t>
            </a:r>
            <a:endParaRPr lang="en-HK" altLang="zh-HK" sz="4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: 剪去對角角落 3">
            <a:extLst>
              <a:ext uri="{FF2B5EF4-FFF2-40B4-BE49-F238E27FC236}">
                <a16:creationId xmlns:a16="http://schemas.microsoft.com/office/drawing/2014/main" id="{14D1239D-0E71-4DC0-8AD4-AE38ED55BF6F}"/>
              </a:ext>
            </a:extLst>
          </p:cNvPr>
          <p:cNvSpPr/>
          <p:nvPr/>
        </p:nvSpPr>
        <p:spPr>
          <a:xfrm>
            <a:off x="9428163" y="95250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FFFD68C-9985-4BB2-9F9C-C38439A9773C}"/>
              </a:ext>
            </a:extLst>
          </p:cNvPr>
          <p:cNvSpPr/>
          <p:nvPr/>
        </p:nvSpPr>
        <p:spPr>
          <a:xfrm>
            <a:off x="892969" y="1004577"/>
            <a:ext cx="10406062" cy="5647473"/>
          </a:xfrm>
          <a:prstGeom prst="roundRect">
            <a:avLst/>
          </a:prstGeom>
          <a:solidFill>
            <a:srgbClr val="FFE5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02407" name="內容版面配置區 2">
            <a:extLst>
              <a:ext uri="{FF2B5EF4-FFF2-40B4-BE49-F238E27FC236}">
                <a16:creationId xmlns:a16="http://schemas.microsoft.com/office/drawing/2014/main" id="{5C8E6DB2-A160-40D2-AA0B-D7C9B2CCDC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9628" y="1402685"/>
            <a:ext cx="10092744" cy="1830387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先生經常誇讚朋友的兒子選讀法律，認為律師是有前途的工作，又能賺錢，但是兒子卓軒希望成為廚師，甚至希望將來去法國留學，學習做法國菜，但他沒有同家人商量，認為家人沒有這個經濟能力，也不會支持他去外國讀書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影片連結：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https://youtu.be/g02Y2iEGSOY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2" descr="いろいろな考え事をしている人たちのイラスト（ふきだし） | かわいい ...">
            <a:extLst>
              <a:ext uri="{FF2B5EF4-FFF2-40B4-BE49-F238E27FC236}">
                <a16:creationId xmlns:a16="http://schemas.microsoft.com/office/drawing/2014/main" id="{CFE1BC51-3BD5-A136-7BEE-E3CDF01DC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9"/>
          <a:stretch>
            <a:fillRect/>
          </a:stretch>
        </p:blipFill>
        <p:spPr bwMode="auto">
          <a:xfrm>
            <a:off x="83202" y="3761393"/>
            <a:ext cx="3797422" cy="232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料理を差し出しているシェフのイラスト（男性） | かわいいフリー素材 ...">
            <a:extLst>
              <a:ext uri="{FF2B5EF4-FFF2-40B4-BE49-F238E27FC236}">
                <a16:creationId xmlns:a16="http://schemas.microsoft.com/office/drawing/2014/main" id="{41C36528-7D93-6916-0449-253AAF61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4192588"/>
            <a:ext cx="126682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反抗期の息子と父親のイラスト">
            <a:extLst>
              <a:ext uri="{FF2B5EF4-FFF2-40B4-BE49-F238E27FC236}">
                <a16:creationId xmlns:a16="http://schemas.microsoft.com/office/drawing/2014/main" id="{E6045C9D-EB57-1D86-7859-CBBD45CD6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9" y="3828314"/>
            <a:ext cx="2520426" cy="252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43B301-9D1B-4754-A5B8-689AF0870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849" y="3335386"/>
            <a:ext cx="5346457" cy="3279012"/>
          </a:xfrm>
          <a:prstGeom prst="rect">
            <a:avLst/>
          </a:prstGeom>
        </p:spPr>
      </p:pic>
      <p:sp>
        <p:nvSpPr>
          <p:cNvPr id="3" name="雲朵形 2">
            <a:extLst>
              <a:ext uri="{FF2B5EF4-FFF2-40B4-BE49-F238E27FC236}">
                <a16:creationId xmlns:a16="http://schemas.microsoft.com/office/drawing/2014/main" id="{152AABA6-9FBF-4BCA-AA48-46F3220506E7}"/>
              </a:ext>
            </a:extLst>
          </p:cNvPr>
          <p:cNvSpPr/>
          <p:nvPr/>
        </p:nvSpPr>
        <p:spPr>
          <a:xfrm>
            <a:off x="7677311" y="2308692"/>
            <a:ext cx="4382275" cy="1600317"/>
          </a:xfrm>
          <a:prstGeom prst="cloud">
            <a:avLst/>
          </a:prstGeom>
          <a:solidFill>
            <a:srgbClr val="FF505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爸爸用了什麼負面的溝通方式呢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投影片編號版面配置區 3">
            <a:extLst>
              <a:ext uri="{FF2B5EF4-FFF2-40B4-BE49-F238E27FC236}">
                <a16:creationId xmlns:a16="http://schemas.microsoft.com/office/drawing/2014/main" id="{2917AE2A-DDD0-4D73-B424-C1B794E19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FA4297C-0748-4D9A-A841-9940181C67EA}" type="slidenum">
              <a:rPr lang="en-US" altLang="zh-HK"/>
              <a:pPr/>
              <a:t>44</a:t>
            </a:fld>
            <a:endParaRPr lang="en-US" altLang="zh-HK" dirty="0"/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375ECE09-DED2-4548-BC15-B1219644CEA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80EB948-CEA5-4AC5-84D6-808374248D21}"/>
              </a:ext>
            </a:extLst>
          </p:cNvPr>
          <p:cNvSpPr/>
          <p:nvPr/>
        </p:nvSpPr>
        <p:spPr>
          <a:xfrm>
            <a:off x="73025" y="240183"/>
            <a:ext cx="6472949" cy="73028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陳先生犯了什麼溝通毛病呢</a:t>
            </a:r>
            <a:r>
              <a:rPr lang="en-US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 </a:t>
            </a:r>
            <a:endParaRPr lang="en-HK" altLang="zh-HK" sz="4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1A907235-414A-421C-AF1A-EB6E323118D9}"/>
              </a:ext>
            </a:extLst>
          </p:cNvPr>
          <p:cNvSpPr/>
          <p:nvPr/>
        </p:nvSpPr>
        <p:spPr>
          <a:xfrm>
            <a:off x="714754" y="2593670"/>
            <a:ext cx="7200214" cy="615635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陳先生說 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「你真係無用，背下法律條文有幾難？」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2C13369-F541-4B53-82EF-F325D5D23DE2}"/>
              </a:ext>
            </a:extLst>
          </p:cNvPr>
          <p:cNvSpPr/>
          <p:nvPr/>
        </p:nvSpPr>
        <p:spPr>
          <a:xfrm>
            <a:off x="750955" y="3299031"/>
            <a:ext cx="7200214" cy="794237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陳先生在卓軒表達害怕讀法例時，立即打斷，</a:t>
            </a:r>
            <a:endParaRPr lang="en-HK" altLang="zh-TW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沒有給卓軒充分表達的空間。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C993842-903C-4041-8BF7-5E162BACB274}"/>
              </a:ext>
            </a:extLst>
          </p:cNvPr>
          <p:cNvSpPr/>
          <p:nvPr/>
        </p:nvSpPr>
        <p:spPr>
          <a:xfrm>
            <a:off x="750955" y="4188118"/>
            <a:ext cx="7200214" cy="696826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陳先生說 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「你真係無用」、「你真係無出色」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F1CE749-B140-4149-88AA-E933B69A1FAF}"/>
              </a:ext>
            </a:extLst>
          </p:cNvPr>
          <p:cNvSpPr/>
          <p:nvPr/>
        </p:nvSpPr>
        <p:spPr>
          <a:xfrm>
            <a:off x="750955" y="4977232"/>
            <a:ext cx="7200214" cy="1089048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陳先生說 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「你天天只在廚房看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YouTube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煮不同東西， </a:t>
            </a:r>
            <a:endParaRPr lang="en-HK" altLang="zh-TW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見不到你溫習，成績怎會好呢？真沒出色！」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CAFB89A9-41BF-4883-AAFC-E8DF2A3B2EA6}"/>
              </a:ext>
            </a:extLst>
          </p:cNvPr>
          <p:cNvSpPr/>
          <p:nvPr/>
        </p:nvSpPr>
        <p:spPr>
          <a:xfrm>
            <a:off x="8145605" y="2588749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381C2FB1-B8BA-44F6-89A7-523476FC6C8A}"/>
              </a:ext>
            </a:extLst>
          </p:cNvPr>
          <p:cNvSpPr/>
          <p:nvPr/>
        </p:nvSpPr>
        <p:spPr>
          <a:xfrm>
            <a:off x="8145605" y="3383411"/>
            <a:ext cx="3319463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TW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844907CC-A1C9-409C-9E6E-5FEA119AFD1C}"/>
              </a:ext>
            </a:extLst>
          </p:cNvPr>
          <p:cNvSpPr/>
          <p:nvPr/>
        </p:nvSpPr>
        <p:spPr>
          <a:xfrm>
            <a:off x="8194023" y="4216391"/>
            <a:ext cx="3222625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HK" altLang="zh-HK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HK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D1DEC4F5-8CDF-4EED-8A86-3E5E69BE6A8C}"/>
              </a:ext>
            </a:extLst>
          </p:cNvPr>
          <p:cNvSpPr/>
          <p:nvPr/>
        </p:nvSpPr>
        <p:spPr>
          <a:xfrm>
            <a:off x="8218420" y="5118310"/>
            <a:ext cx="3222625" cy="80059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TW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TW" altLang="en-US" sz="24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17" name="表格 7">
            <a:extLst>
              <a:ext uri="{FF2B5EF4-FFF2-40B4-BE49-F238E27FC236}">
                <a16:creationId xmlns:a16="http://schemas.microsoft.com/office/drawing/2014/main" id="{0310A76A-F224-4C95-8F45-4C2D5742C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798648"/>
              </p:ext>
            </p:extLst>
          </p:nvPr>
        </p:nvGraphicFramePr>
        <p:xfrm>
          <a:off x="1378004" y="1269168"/>
          <a:ext cx="9001071" cy="1089047"/>
        </p:xfrm>
        <a:graphic>
          <a:graphicData uri="http://schemas.openxmlformats.org/drawingml/2006/table">
            <a:tbl>
              <a:tblPr/>
              <a:tblGrid>
                <a:gridCol w="1952570">
                  <a:extLst>
                    <a:ext uri="{9D8B030D-6E8A-4147-A177-3AD203B41FA5}">
                      <a16:colId xmlns:a16="http://schemas.microsoft.com/office/drawing/2014/main" val="3905148770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76087778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3273745619"/>
                    </a:ext>
                  </a:extLst>
                </a:gridCol>
                <a:gridCol w="2724151">
                  <a:extLst>
                    <a:ext uri="{9D8B030D-6E8A-4147-A177-3AD203B41FA5}">
                      <a16:colId xmlns:a16="http://schemas.microsoft.com/office/drawing/2014/main" val="300132628"/>
                    </a:ext>
                  </a:extLst>
                </a:gridCol>
              </a:tblGrid>
              <a:tr h="511270">
                <a:tc gridSpan="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可選答案</a:t>
                      </a:r>
                      <a:endParaRPr kumimoji="0" lang="zh-HK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674155"/>
                  </a:ext>
                </a:extLst>
              </a:tr>
              <a:tr h="57777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負面批評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K" altLang="zh-TW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絶對化語言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忽略或打斷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貶低兒子興趣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78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123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投影片編號版面配置區 3">
            <a:extLst>
              <a:ext uri="{FF2B5EF4-FFF2-40B4-BE49-F238E27FC236}">
                <a16:creationId xmlns:a16="http://schemas.microsoft.com/office/drawing/2014/main" id="{2917AE2A-DDD0-4D73-B424-C1B794E19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FA4297C-0748-4D9A-A841-9940181C67EA}" type="slidenum">
              <a:rPr lang="en-US" altLang="zh-HK"/>
              <a:pPr/>
              <a:t>45</a:t>
            </a:fld>
            <a:endParaRPr lang="en-US" altLang="zh-HK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51037DD-C1ED-45EA-82D6-7CE2AB9D4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913597"/>
              </p:ext>
            </p:extLst>
          </p:nvPr>
        </p:nvGraphicFramePr>
        <p:xfrm>
          <a:off x="1501829" y="1264028"/>
          <a:ext cx="9001071" cy="1089047"/>
        </p:xfrm>
        <a:graphic>
          <a:graphicData uri="http://schemas.openxmlformats.org/drawingml/2006/table">
            <a:tbl>
              <a:tblPr/>
              <a:tblGrid>
                <a:gridCol w="1952570">
                  <a:extLst>
                    <a:ext uri="{9D8B030D-6E8A-4147-A177-3AD203B41FA5}">
                      <a16:colId xmlns:a16="http://schemas.microsoft.com/office/drawing/2014/main" val="3905148770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76087778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3273745619"/>
                    </a:ext>
                  </a:extLst>
                </a:gridCol>
                <a:gridCol w="2724151">
                  <a:extLst>
                    <a:ext uri="{9D8B030D-6E8A-4147-A177-3AD203B41FA5}">
                      <a16:colId xmlns:a16="http://schemas.microsoft.com/office/drawing/2014/main" val="300132628"/>
                    </a:ext>
                  </a:extLst>
                </a:gridCol>
              </a:tblGrid>
              <a:tr h="511270">
                <a:tc gridSpan="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可選答案</a:t>
                      </a:r>
                      <a:endParaRPr kumimoji="0" lang="zh-HK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674155"/>
                  </a:ext>
                </a:extLst>
              </a:tr>
              <a:tr h="57777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負面批評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K" altLang="zh-TW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絶對化語言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忽略或打斷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貶低兒子興趣</a:t>
                      </a:r>
                      <a:endParaRPr kumimoji="0" lang="zh-HK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78492"/>
                  </a:ext>
                </a:extLst>
              </a:tr>
            </a:tbl>
          </a:graphicData>
        </a:graphic>
      </p:graphicFrame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375ECE09-DED2-4548-BC15-B1219644CEA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80EB948-CEA5-4AC5-84D6-808374248D21}"/>
              </a:ext>
            </a:extLst>
          </p:cNvPr>
          <p:cNvSpPr/>
          <p:nvPr/>
        </p:nvSpPr>
        <p:spPr>
          <a:xfrm>
            <a:off x="73025" y="240183"/>
            <a:ext cx="6472949" cy="73028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陳先生犯了什麼溝通毛病呢</a:t>
            </a:r>
            <a:r>
              <a:rPr lang="en-US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 </a:t>
            </a:r>
            <a:endParaRPr lang="en-HK" altLang="zh-HK" sz="4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1A907235-414A-421C-AF1A-EB6E323118D9}"/>
              </a:ext>
            </a:extLst>
          </p:cNvPr>
          <p:cNvSpPr/>
          <p:nvPr/>
        </p:nvSpPr>
        <p:spPr>
          <a:xfrm>
            <a:off x="714754" y="2593670"/>
            <a:ext cx="7200214" cy="615635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陳先生說 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「你真係無用，背下法律條文有幾難？」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2C13369-F541-4B53-82EF-F325D5D23DE2}"/>
              </a:ext>
            </a:extLst>
          </p:cNvPr>
          <p:cNvSpPr/>
          <p:nvPr/>
        </p:nvSpPr>
        <p:spPr>
          <a:xfrm>
            <a:off x="750955" y="3299031"/>
            <a:ext cx="7200214" cy="794237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陳先生在卓軒表達害怕讀法例時，立即打斷，</a:t>
            </a:r>
            <a:endParaRPr lang="en-HK" altLang="zh-TW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沒有給卓軒充分表達的空間。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C993842-903C-4041-8BF7-5E162BACB274}"/>
              </a:ext>
            </a:extLst>
          </p:cNvPr>
          <p:cNvSpPr/>
          <p:nvPr/>
        </p:nvSpPr>
        <p:spPr>
          <a:xfrm>
            <a:off x="750955" y="4188118"/>
            <a:ext cx="7200214" cy="696826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陳先生說 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「你真係無用」、「你真係無出色」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F1CE749-B140-4149-88AA-E933B69A1FAF}"/>
              </a:ext>
            </a:extLst>
          </p:cNvPr>
          <p:cNvSpPr/>
          <p:nvPr/>
        </p:nvSpPr>
        <p:spPr>
          <a:xfrm>
            <a:off x="750955" y="4977232"/>
            <a:ext cx="7200214" cy="1089048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陳先生說 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「你天天只在廚房看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YouTube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煮不同東西， </a:t>
            </a:r>
            <a:endParaRPr lang="en-HK" altLang="zh-TW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見不到你溫習，成績怎會好呢？真沒出色！」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CAFB89A9-41BF-4883-AAFC-E8DF2A3B2EA6}"/>
              </a:ext>
            </a:extLst>
          </p:cNvPr>
          <p:cNvSpPr/>
          <p:nvPr/>
        </p:nvSpPr>
        <p:spPr>
          <a:xfrm>
            <a:off x="8145605" y="2588749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HK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絶對化語言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381C2FB1-B8BA-44F6-89A7-523476FC6C8A}"/>
              </a:ext>
            </a:extLst>
          </p:cNvPr>
          <p:cNvSpPr/>
          <p:nvPr/>
        </p:nvSpPr>
        <p:spPr>
          <a:xfrm>
            <a:off x="8145605" y="3383411"/>
            <a:ext cx="3319463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忽略打斷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844907CC-A1C9-409C-9E6E-5FEA119AFD1C}"/>
              </a:ext>
            </a:extLst>
          </p:cNvPr>
          <p:cNvSpPr/>
          <p:nvPr/>
        </p:nvSpPr>
        <p:spPr>
          <a:xfrm>
            <a:off x="8194023" y="4216391"/>
            <a:ext cx="3222625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HK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負面批評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D1DEC4F5-8CDF-4EED-8A86-3E5E69BE6A8C}"/>
              </a:ext>
            </a:extLst>
          </p:cNvPr>
          <p:cNvSpPr/>
          <p:nvPr/>
        </p:nvSpPr>
        <p:spPr>
          <a:xfrm>
            <a:off x="8242442" y="5090141"/>
            <a:ext cx="3222625" cy="80059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貶低兒子興趣</a:t>
            </a:r>
          </a:p>
        </p:txBody>
      </p:sp>
    </p:spTree>
    <p:extLst>
      <p:ext uri="{BB962C8B-B14F-4D97-AF65-F5344CB8AC3E}">
        <p14:creationId xmlns:p14="http://schemas.microsoft.com/office/powerpoint/2010/main" val="919438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投影片編號版面配置區 3">
            <a:extLst>
              <a:ext uri="{FF2B5EF4-FFF2-40B4-BE49-F238E27FC236}">
                <a16:creationId xmlns:a16="http://schemas.microsoft.com/office/drawing/2014/main" id="{80760E72-3E67-453A-B21C-1D1BE4E50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E21C53-24C2-4FE1-83B8-C18474274A3B}" type="slidenum">
              <a:rPr lang="en-US" altLang="zh-HK"/>
              <a:pPr/>
              <a:t>46</a:t>
            </a:fld>
            <a:endParaRPr lang="en-US" altLang="zh-HK"/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4D6387AD-29BA-4B76-97B5-8802430F1D35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2" name="雲朵形 1">
            <a:extLst>
              <a:ext uri="{FF2B5EF4-FFF2-40B4-BE49-F238E27FC236}">
                <a16:creationId xmlns:a16="http://schemas.microsoft.com/office/drawing/2014/main" id="{6E3FCCE6-154A-4D72-B733-B612CA00A3E2}"/>
              </a:ext>
            </a:extLst>
          </p:cNvPr>
          <p:cNvSpPr/>
          <p:nvPr/>
        </p:nvSpPr>
        <p:spPr>
          <a:xfrm rot="462010">
            <a:off x="449937" y="1672538"/>
            <a:ext cx="4427109" cy="311991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840C06-8C7D-4A0E-863F-4FC193F19703}"/>
              </a:ext>
            </a:extLst>
          </p:cNvPr>
          <p:cNvSpPr/>
          <p:nvPr/>
        </p:nvSpPr>
        <p:spPr>
          <a:xfrm>
            <a:off x="750614" y="2539998"/>
            <a:ext cx="38257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卓軒已不再願意與爸爸分享想法，</a:t>
            </a:r>
            <a:endParaRPr lang="en-HK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逐漸產生隔閡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7EAC8DE-1CD6-47A0-BFFF-7A66F7B29EBC}"/>
              </a:ext>
            </a:extLst>
          </p:cNvPr>
          <p:cNvSpPr/>
          <p:nvPr/>
        </p:nvSpPr>
        <p:spPr>
          <a:xfrm>
            <a:off x="5066104" y="709216"/>
            <a:ext cx="1781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結果</a:t>
            </a:r>
            <a:r>
              <a:rPr lang="en-HK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….</a:t>
            </a:r>
            <a:endParaRPr lang="en-HK" altLang="zh-HK" sz="4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雲朵形 9">
            <a:extLst>
              <a:ext uri="{FF2B5EF4-FFF2-40B4-BE49-F238E27FC236}">
                <a16:creationId xmlns:a16="http://schemas.microsoft.com/office/drawing/2014/main" id="{E947446D-6E5B-41D0-9125-8694266FD900}"/>
              </a:ext>
            </a:extLst>
          </p:cNvPr>
          <p:cNvSpPr/>
          <p:nvPr/>
        </p:nvSpPr>
        <p:spPr>
          <a:xfrm rot="510170">
            <a:off x="6376972" y="1644917"/>
            <a:ext cx="4427109" cy="311991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F99E86-7003-41EE-9228-B1F7FB9301BD}"/>
              </a:ext>
            </a:extLst>
          </p:cNvPr>
          <p:cNvSpPr/>
          <p:nvPr/>
        </p:nvSpPr>
        <p:spPr>
          <a:xfrm>
            <a:off x="7086109" y="2780292"/>
            <a:ext cx="3148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運用正面溝通技巧的重要性</a:t>
            </a:r>
            <a:endParaRPr lang="zh-HK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C861C268-926C-4C38-87CF-E3065EC321A2}"/>
              </a:ext>
            </a:extLst>
          </p:cNvPr>
          <p:cNvSpPr/>
          <p:nvPr/>
        </p:nvSpPr>
        <p:spPr>
          <a:xfrm>
            <a:off x="5197204" y="3924993"/>
            <a:ext cx="1249903" cy="954107"/>
          </a:xfrm>
          <a:prstGeom prst="rightArrow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106501" name="Picture 4" descr="反抗期の息子と父親のイラスト">
            <a:extLst>
              <a:ext uri="{FF2B5EF4-FFF2-40B4-BE49-F238E27FC236}">
                <a16:creationId xmlns:a16="http://schemas.microsoft.com/office/drawing/2014/main" id="{70F90E01-89C3-45F3-890A-269FB01C6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b="9415"/>
          <a:stretch/>
        </p:blipFill>
        <p:spPr bwMode="auto">
          <a:xfrm>
            <a:off x="1592630" y="4042551"/>
            <a:ext cx="3026727" cy="26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2">
            <a:extLst>
              <a:ext uri="{FF2B5EF4-FFF2-40B4-BE49-F238E27FC236}">
                <a16:creationId xmlns:a16="http://schemas.microsoft.com/office/drawing/2014/main" id="{051E7877-7BC0-45F4-B0F4-A09D587D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24738" r="50000" b="8722"/>
          <a:stretch>
            <a:fillRect/>
          </a:stretch>
        </p:blipFill>
        <p:spPr bwMode="auto">
          <a:xfrm>
            <a:off x="7220399" y="4803112"/>
            <a:ext cx="1321996" cy="178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会話をする親子のイラスト（お父さん） | かわいいフリー素材集 いらすとや">
            <a:extLst>
              <a:ext uri="{FF2B5EF4-FFF2-40B4-BE49-F238E27FC236}">
                <a16:creationId xmlns:a16="http://schemas.microsoft.com/office/drawing/2014/main" id="{CD1351C5-A6E4-4C9C-9BEE-AD647514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3" b="24525"/>
          <a:stretch>
            <a:fillRect/>
          </a:stretch>
        </p:blipFill>
        <p:spPr bwMode="auto">
          <a:xfrm>
            <a:off x="8660461" y="4372703"/>
            <a:ext cx="1561460" cy="221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0F8FCE3C-A86C-4DBF-9BD5-4AC2B032143E}"/>
              </a:ext>
            </a:extLst>
          </p:cNvPr>
          <p:cNvSpPr/>
          <p:nvPr/>
        </p:nvSpPr>
        <p:spPr>
          <a:xfrm>
            <a:off x="892968" y="981074"/>
            <a:ext cx="10406062" cy="5727239"/>
          </a:xfrm>
          <a:prstGeom prst="roundRect">
            <a:avLst/>
          </a:prstGeom>
          <a:solidFill>
            <a:srgbClr val="FFE5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07522" name="投影片編號版面配置區 3">
            <a:extLst>
              <a:ext uri="{FF2B5EF4-FFF2-40B4-BE49-F238E27FC236}">
                <a16:creationId xmlns:a16="http://schemas.microsoft.com/office/drawing/2014/main" id="{6760F747-420F-4FFE-82C8-143206070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2DBBFDE-3E51-4BC7-B9E2-7FE2FF113EFB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en-US" altLang="zh-HK" sz="1200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5276D8C3-8676-448A-9274-91F02CF96D1C}"/>
              </a:ext>
            </a:extLst>
          </p:cNvPr>
          <p:cNvSpPr/>
          <p:nvPr/>
        </p:nvSpPr>
        <p:spPr>
          <a:xfrm>
            <a:off x="0" y="149686"/>
            <a:ext cx="6854825" cy="76835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故事二</a:t>
            </a:r>
            <a:r>
              <a:rPr lang="zh-CN" altLang="en-US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zh-TW" altLang="en-US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我想做動畫設計</a:t>
            </a:r>
            <a:endParaRPr lang="en-HK" altLang="zh-HK" sz="4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: 剪去對角角落 3">
            <a:extLst>
              <a:ext uri="{FF2B5EF4-FFF2-40B4-BE49-F238E27FC236}">
                <a16:creationId xmlns:a16="http://schemas.microsoft.com/office/drawing/2014/main" id="{742B6528-C88E-4472-8E1D-B3EC93C8B9E1}"/>
              </a:ext>
            </a:extLst>
          </p:cNvPr>
          <p:cNvSpPr/>
          <p:nvPr/>
        </p:nvSpPr>
        <p:spPr>
          <a:xfrm>
            <a:off x="9428163" y="95250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grpSp>
        <p:nvGrpSpPr>
          <p:cNvPr id="107525" name="群組 5">
            <a:extLst>
              <a:ext uri="{FF2B5EF4-FFF2-40B4-BE49-F238E27FC236}">
                <a16:creationId xmlns:a16="http://schemas.microsoft.com/office/drawing/2014/main" id="{16C3D015-3441-460F-ABAB-16D48C52AD16}"/>
              </a:ext>
            </a:extLst>
          </p:cNvPr>
          <p:cNvGrpSpPr>
            <a:grpSpLocks/>
          </p:cNvGrpSpPr>
          <p:nvPr/>
        </p:nvGrpSpPr>
        <p:grpSpPr bwMode="auto">
          <a:xfrm>
            <a:off x="-249238" y="3884613"/>
            <a:ext cx="3405188" cy="3240087"/>
            <a:chOff x="-249238" y="3885262"/>
            <a:chExt cx="3405057" cy="3239571"/>
          </a:xfrm>
        </p:grpSpPr>
        <p:pic>
          <p:nvPicPr>
            <p:cNvPr id="107531" name="Picture 2" descr="お母さんと女の子が会話をしているイラスト">
              <a:extLst>
                <a:ext uri="{FF2B5EF4-FFF2-40B4-BE49-F238E27FC236}">
                  <a16:creationId xmlns:a16="http://schemas.microsoft.com/office/drawing/2014/main" id="{4FEA5745-DD8C-42E6-8B29-676C234CD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72"/>
            <a:stretch>
              <a:fillRect/>
            </a:stretch>
          </p:blipFill>
          <p:spPr bwMode="auto">
            <a:xfrm>
              <a:off x="-249238" y="3885262"/>
              <a:ext cx="1776163" cy="315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2" name="圖片 6">
              <a:extLst>
                <a:ext uri="{FF2B5EF4-FFF2-40B4-BE49-F238E27FC236}">
                  <a16:creationId xmlns:a16="http://schemas.microsoft.com/office/drawing/2014/main" id="{DDBA2097-92C1-491E-ACED-7F480EB3E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76" y="4613142"/>
              <a:ext cx="2425643" cy="251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7527" name="圖片 7">
            <a:extLst>
              <a:ext uri="{FF2B5EF4-FFF2-40B4-BE49-F238E27FC236}">
                <a16:creationId xmlns:a16="http://schemas.microsoft.com/office/drawing/2014/main" id="{99BA3C62-AA67-4DA2-A208-54CC11BB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5"/>
          <a:stretch>
            <a:fillRect/>
          </a:stretch>
        </p:blipFill>
        <p:spPr bwMode="auto">
          <a:xfrm>
            <a:off x="8662988" y="4445000"/>
            <a:ext cx="19177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內容版面配置區 2">
            <a:extLst>
              <a:ext uri="{FF2B5EF4-FFF2-40B4-BE49-F238E27FC236}">
                <a16:creationId xmlns:a16="http://schemas.microsoft.com/office/drawing/2014/main" id="{507F11E2-7009-4652-A378-B48857C5AE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1555" y="1339849"/>
            <a:ext cx="10277475" cy="1960563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太與女兒卓穎在遊動物園時詢問女兒是否喜歡動物，以及將來是否有意從事與照顧動物相關的工作。女兒回應不想從事該類工作，反而對與繪畫相關的職業更感興趣，特別是人物動畫方面的創作。她還表示，自己在暑假期間會透過觀看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學習製作人物動畫。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影片連結：</a:t>
            </a:r>
            <a:r>
              <a:rPr lang="en-US" sz="2000" u="sng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https://youtu.be/UEMgTGomEzU?si=Ah-U3YtoMK2ZPvej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526" name="Picture 2" descr="お母さんと女の子が会話をしているイラスト">
            <a:extLst>
              <a:ext uri="{FF2B5EF4-FFF2-40B4-BE49-F238E27FC236}">
                <a16:creationId xmlns:a16="http://schemas.microsoft.com/office/drawing/2014/main" id="{8D7270D1-631E-47F6-9887-C6954586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2"/>
          <a:stretch>
            <a:fillRect/>
          </a:stretch>
        </p:blipFill>
        <p:spPr bwMode="auto">
          <a:xfrm>
            <a:off x="10112375" y="3771900"/>
            <a:ext cx="18827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A0031-110B-4EA8-B2CD-077D4F6E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663" y="3288840"/>
            <a:ext cx="4768850" cy="3245310"/>
          </a:xfrm>
          <a:prstGeom prst="rect">
            <a:avLst/>
          </a:prstGeom>
        </p:spPr>
      </p:pic>
      <p:sp>
        <p:nvSpPr>
          <p:cNvPr id="3" name="雲朵形 2">
            <a:extLst>
              <a:ext uri="{FF2B5EF4-FFF2-40B4-BE49-F238E27FC236}">
                <a16:creationId xmlns:a16="http://schemas.microsoft.com/office/drawing/2014/main" id="{6D32DA88-BB9E-47F9-A381-A25E44963FB5}"/>
              </a:ext>
            </a:extLst>
          </p:cNvPr>
          <p:cNvSpPr/>
          <p:nvPr/>
        </p:nvSpPr>
        <p:spPr>
          <a:xfrm>
            <a:off x="7125419" y="2730564"/>
            <a:ext cx="4336365" cy="1810082"/>
          </a:xfrm>
          <a:prstGeom prst="cloud">
            <a:avLst/>
          </a:prstGeom>
          <a:solidFill>
            <a:srgbClr val="FF505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媽媽使用了什麼正面的溝通技巧呢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投影片編號版面配置區 3">
            <a:extLst>
              <a:ext uri="{FF2B5EF4-FFF2-40B4-BE49-F238E27FC236}">
                <a16:creationId xmlns:a16="http://schemas.microsoft.com/office/drawing/2014/main" id="{2917AE2A-DDD0-4D73-B424-C1B794E19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FA4297C-0748-4D9A-A841-9940181C67EA}" type="slidenum">
              <a:rPr lang="en-US" altLang="zh-HK"/>
              <a:pPr/>
              <a:t>48</a:t>
            </a:fld>
            <a:endParaRPr lang="en-US" altLang="zh-HK"/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375ECE09-DED2-4548-BC15-B1219644CEA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80EB948-CEA5-4AC5-84D6-808374248D21}"/>
              </a:ext>
            </a:extLst>
          </p:cNvPr>
          <p:cNvSpPr/>
          <p:nvPr/>
        </p:nvSpPr>
        <p:spPr>
          <a:xfrm>
            <a:off x="73025" y="82532"/>
            <a:ext cx="7694459" cy="73028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陳太太用了什麼良好溝通方法呢</a:t>
            </a:r>
            <a:r>
              <a:rPr lang="en-US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 </a:t>
            </a:r>
            <a:endParaRPr lang="en-HK" altLang="zh-HK" sz="4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1A907235-414A-421C-AF1A-EB6E323118D9}"/>
              </a:ext>
            </a:extLst>
          </p:cNvPr>
          <p:cNvSpPr/>
          <p:nvPr/>
        </p:nvSpPr>
        <p:spPr>
          <a:xfrm>
            <a:off x="734418" y="2055417"/>
            <a:ext cx="7200214" cy="457144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陳太問女兒：「你有沒有想過將來想做什麼工作？」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2C13369-F541-4B53-82EF-F325D5D23DE2}"/>
              </a:ext>
            </a:extLst>
          </p:cNvPr>
          <p:cNvSpPr/>
          <p:nvPr/>
        </p:nvSpPr>
        <p:spPr>
          <a:xfrm>
            <a:off x="747455" y="2696313"/>
            <a:ext cx="7200214" cy="674590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陳太回應女兒的回答，並進一步追問：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「你平時有沒有自己在學習怎麼做動畫呢？」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C993842-903C-4041-8BF7-5E162BACB274}"/>
              </a:ext>
            </a:extLst>
          </p:cNvPr>
          <p:cNvSpPr/>
          <p:nvPr/>
        </p:nvSpPr>
        <p:spPr>
          <a:xfrm>
            <a:off x="747455" y="3554655"/>
            <a:ext cx="7200214" cy="625476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當女兒說出困難時，陳太說：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「聽起來你很有毅力喔！」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F1CE749-B140-4149-88AA-E933B69A1FAF}"/>
              </a:ext>
            </a:extLst>
          </p:cNvPr>
          <p:cNvSpPr/>
          <p:nvPr/>
        </p:nvSpPr>
        <p:spPr>
          <a:xfrm>
            <a:off x="734418" y="4348958"/>
            <a:ext cx="7200214" cy="905165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陳太詢問女兒：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「如果以</a:t>
            </a:r>
            <a:r>
              <a:rPr lang="en-US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分到</a:t>
            </a:r>
            <a:r>
              <a:rPr lang="en-US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分來比喻你喜歡的程度，你覺得有多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少分呢？」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CAFB89A9-41BF-4883-AAFC-E8DF2A3B2EA6}"/>
              </a:ext>
            </a:extLst>
          </p:cNvPr>
          <p:cNvSpPr/>
          <p:nvPr/>
        </p:nvSpPr>
        <p:spPr>
          <a:xfrm>
            <a:off x="8298003" y="2011121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1B4962F-923E-4F2B-B349-A55EA1B88951}"/>
              </a:ext>
            </a:extLst>
          </p:cNvPr>
          <p:cNvSpPr/>
          <p:nvPr/>
        </p:nvSpPr>
        <p:spPr>
          <a:xfrm>
            <a:off x="734418" y="5414027"/>
            <a:ext cx="7200214" cy="1089048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當女兒說不太喜歡照顧動物，覺得自己沒有耐性。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陳太回應：「是啊，照顧動物要很有耐性。」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8E48B0A9-280A-4657-8AB2-5B6DB1728451}"/>
              </a:ext>
            </a:extLst>
          </p:cNvPr>
          <p:cNvSpPr/>
          <p:nvPr/>
        </p:nvSpPr>
        <p:spPr>
          <a:xfrm>
            <a:off x="8298003" y="2731391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220240B-0371-45B1-AB82-9D4C634F1AC3}"/>
              </a:ext>
            </a:extLst>
          </p:cNvPr>
          <p:cNvSpPr/>
          <p:nvPr/>
        </p:nvSpPr>
        <p:spPr>
          <a:xfrm>
            <a:off x="8298004" y="3546456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F9A55C4E-C452-4427-BE3D-FCBFDAF8B1CF}"/>
              </a:ext>
            </a:extLst>
          </p:cNvPr>
          <p:cNvSpPr/>
          <p:nvPr/>
        </p:nvSpPr>
        <p:spPr>
          <a:xfrm>
            <a:off x="8298004" y="4551110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035B5432-4D96-4275-ABB4-158B9FE3EC60}"/>
              </a:ext>
            </a:extLst>
          </p:cNvPr>
          <p:cNvSpPr/>
          <p:nvPr/>
        </p:nvSpPr>
        <p:spPr>
          <a:xfrm>
            <a:off x="8298004" y="5643394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HK" altLang="zh-HK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3D50E82-3C17-4E88-A517-9B48B254C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60094"/>
              </p:ext>
            </p:extLst>
          </p:nvPr>
        </p:nvGraphicFramePr>
        <p:xfrm>
          <a:off x="734418" y="888628"/>
          <a:ext cx="10883047" cy="944880"/>
        </p:xfrm>
        <a:graphic>
          <a:graphicData uri="http://schemas.openxmlformats.org/drawingml/2006/table">
            <a:tbl>
              <a:tblPr/>
              <a:tblGrid>
                <a:gridCol w="2176610">
                  <a:extLst>
                    <a:ext uri="{9D8B030D-6E8A-4147-A177-3AD203B41FA5}">
                      <a16:colId xmlns:a16="http://schemas.microsoft.com/office/drawing/2014/main" val="3905148770"/>
                    </a:ext>
                  </a:extLst>
                </a:gridCol>
                <a:gridCol w="2267367">
                  <a:extLst>
                    <a:ext uri="{9D8B030D-6E8A-4147-A177-3AD203B41FA5}">
                      <a16:colId xmlns:a16="http://schemas.microsoft.com/office/drawing/2014/main" val="3146290318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1906889527"/>
                    </a:ext>
                  </a:extLst>
                </a:gridCol>
                <a:gridCol w="2369574">
                  <a:extLst>
                    <a:ext uri="{9D8B030D-6E8A-4147-A177-3AD203B41FA5}">
                      <a16:colId xmlns:a16="http://schemas.microsoft.com/office/drawing/2014/main" val="2620958714"/>
                    </a:ext>
                  </a:extLst>
                </a:gridCol>
                <a:gridCol w="1945728">
                  <a:extLst>
                    <a:ext uri="{9D8B030D-6E8A-4147-A177-3AD203B41FA5}">
                      <a16:colId xmlns:a16="http://schemas.microsoft.com/office/drawing/2014/main" val="4189070963"/>
                    </a:ext>
                  </a:extLst>
                </a:gridCol>
              </a:tblGrid>
              <a:tr h="0">
                <a:tc gridSpan="5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可選答案</a:t>
                      </a:r>
                      <a:endParaRPr kumimoji="0" lang="zh-HK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674155"/>
                  </a:ext>
                </a:extLst>
              </a:tr>
              <a:tr h="3460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K" altLang="zh-TW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刻度問句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開放式問句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積極聆聽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欣賞與肯定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同理心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78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693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投影片編號版面配置區 3">
            <a:extLst>
              <a:ext uri="{FF2B5EF4-FFF2-40B4-BE49-F238E27FC236}">
                <a16:creationId xmlns:a16="http://schemas.microsoft.com/office/drawing/2014/main" id="{2917AE2A-DDD0-4D73-B424-C1B794E19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FA4297C-0748-4D9A-A841-9940181C67EA}" type="slidenum">
              <a:rPr lang="en-US" altLang="zh-HK"/>
              <a:pPr/>
              <a:t>49</a:t>
            </a:fld>
            <a:endParaRPr lang="en-US" altLang="zh-HK"/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375ECE09-DED2-4548-BC15-B1219644CEA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80EB948-CEA5-4AC5-84D6-808374248D21}"/>
              </a:ext>
            </a:extLst>
          </p:cNvPr>
          <p:cNvSpPr/>
          <p:nvPr/>
        </p:nvSpPr>
        <p:spPr>
          <a:xfrm>
            <a:off x="73025" y="82532"/>
            <a:ext cx="7694459" cy="730285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陳太太用了什麼良好溝通方法呢</a:t>
            </a:r>
            <a:r>
              <a:rPr lang="en-US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 </a:t>
            </a:r>
            <a:endParaRPr lang="en-HK" altLang="zh-HK" sz="4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1A907235-414A-421C-AF1A-EB6E323118D9}"/>
              </a:ext>
            </a:extLst>
          </p:cNvPr>
          <p:cNvSpPr/>
          <p:nvPr/>
        </p:nvSpPr>
        <p:spPr>
          <a:xfrm>
            <a:off x="734418" y="2055417"/>
            <a:ext cx="7200214" cy="457144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陳太問女兒：「你有沒有想過將來想做什麼工作？」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2C13369-F541-4B53-82EF-F325D5D23DE2}"/>
              </a:ext>
            </a:extLst>
          </p:cNvPr>
          <p:cNvSpPr/>
          <p:nvPr/>
        </p:nvSpPr>
        <p:spPr>
          <a:xfrm>
            <a:off x="747455" y="2696313"/>
            <a:ext cx="7200214" cy="674590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陳太回應女兒的回答，並進一步追問：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「你平時有沒有自己在學習怎麼做動畫呢？」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C993842-903C-4041-8BF7-5E162BACB274}"/>
              </a:ext>
            </a:extLst>
          </p:cNvPr>
          <p:cNvSpPr/>
          <p:nvPr/>
        </p:nvSpPr>
        <p:spPr>
          <a:xfrm>
            <a:off x="747455" y="3554655"/>
            <a:ext cx="7200214" cy="625476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當女兒說出困難時，陳太說：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「聽起來你很有毅力喔！」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F1CE749-B140-4149-88AA-E933B69A1FAF}"/>
              </a:ext>
            </a:extLst>
          </p:cNvPr>
          <p:cNvSpPr/>
          <p:nvPr/>
        </p:nvSpPr>
        <p:spPr>
          <a:xfrm>
            <a:off x="734418" y="4348958"/>
            <a:ext cx="7200214" cy="905165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陳太詢問女兒：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「如果以</a:t>
            </a:r>
            <a:r>
              <a:rPr lang="en-US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分到</a:t>
            </a:r>
            <a:r>
              <a:rPr lang="en-US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分來比喻你喜歡的程度，你覺得有多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少分呢？」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CAFB89A9-41BF-4883-AAFC-E8DF2A3B2EA6}"/>
              </a:ext>
            </a:extLst>
          </p:cNvPr>
          <p:cNvSpPr/>
          <p:nvPr/>
        </p:nvSpPr>
        <p:spPr>
          <a:xfrm>
            <a:off x="8298003" y="2011121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開放式問句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1B4962F-923E-4F2B-B349-A55EA1B88951}"/>
              </a:ext>
            </a:extLst>
          </p:cNvPr>
          <p:cNvSpPr/>
          <p:nvPr/>
        </p:nvSpPr>
        <p:spPr>
          <a:xfrm>
            <a:off x="734418" y="5414027"/>
            <a:ext cx="7200214" cy="1089048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當女兒說不太喜歡照顧動物，覺得自己沒有耐性。</a:t>
            </a:r>
            <a:endParaRPr lang="en-HK" altLang="zh-TW" sz="20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陳太回應：「是啊，照顧動物要很有耐性。」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8E48B0A9-280A-4657-8AB2-5B6DB1728451}"/>
              </a:ext>
            </a:extLst>
          </p:cNvPr>
          <p:cNvSpPr/>
          <p:nvPr/>
        </p:nvSpPr>
        <p:spPr>
          <a:xfrm>
            <a:off x="8298003" y="2731391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積極聆聽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220240B-0371-45B1-AB82-9D4C634F1AC3}"/>
              </a:ext>
            </a:extLst>
          </p:cNvPr>
          <p:cNvSpPr/>
          <p:nvPr/>
        </p:nvSpPr>
        <p:spPr>
          <a:xfrm>
            <a:off x="8298004" y="3546456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欣賞與肯定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F9A55C4E-C452-4427-BE3D-FCBFDAF8B1CF}"/>
              </a:ext>
            </a:extLst>
          </p:cNvPr>
          <p:cNvSpPr/>
          <p:nvPr/>
        </p:nvSpPr>
        <p:spPr>
          <a:xfrm>
            <a:off x="8298004" y="4551110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刻度問句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035B5432-4D96-4275-ABB4-158B9FE3EC60}"/>
              </a:ext>
            </a:extLst>
          </p:cNvPr>
          <p:cNvSpPr/>
          <p:nvPr/>
        </p:nvSpPr>
        <p:spPr>
          <a:xfrm>
            <a:off x="8298004" y="5643394"/>
            <a:ext cx="3319462" cy="625475"/>
          </a:xfrm>
          <a:prstGeom prst="ellipse">
            <a:avLst/>
          </a:prstGeom>
          <a:solidFill>
            <a:srgbClr val="FFC1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同理心</a:t>
            </a:r>
            <a:endParaRPr lang="zh-HK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3D50E82-3C17-4E88-A517-9B48B254CF8B}"/>
              </a:ext>
            </a:extLst>
          </p:cNvPr>
          <p:cNvGraphicFramePr>
            <a:graphicFrameLocks noGrp="1"/>
          </p:cNvGraphicFramePr>
          <p:nvPr/>
        </p:nvGraphicFramePr>
        <p:xfrm>
          <a:off x="734418" y="888628"/>
          <a:ext cx="10883047" cy="944880"/>
        </p:xfrm>
        <a:graphic>
          <a:graphicData uri="http://schemas.openxmlformats.org/drawingml/2006/table">
            <a:tbl>
              <a:tblPr/>
              <a:tblGrid>
                <a:gridCol w="2176610">
                  <a:extLst>
                    <a:ext uri="{9D8B030D-6E8A-4147-A177-3AD203B41FA5}">
                      <a16:colId xmlns:a16="http://schemas.microsoft.com/office/drawing/2014/main" val="3905148770"/>
                    </a:ext>
                  </a:extLst>
                </a:gridCol>
                <a:gridCol w="2267367">
                  <a:extLst>
                    <a:ext uri="{9D8B030D-6E8A-4147-A177-3AD203B41FA5}">
                      <a16:colId xmlns:a16="http://schemas.microsoft.com/office/drawing/2014/main" val="3146290318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1906889527"/>
                    </a:ext>
                  </a:extLst>
                </a:gridCol>
                <a:gridCol w="2369574">
                  <a:extLst>
                    <a:ext uri="{9D8B030D-6E8A-4147-A177-3AD203B41FA5}">
                      <a16:colId xmlns:a16="http://schemas.microsoft.com/office/drawing/2014/main" val="2620958714"/>
                    </a:ext>
                  </a:extLst>
                </a:gridCol>
                <a:gridCol w="1945728">
                  <a:extLst>
                    <a:ext uri="{9D8B030D-6E8A-4147-A177-3AD203B41FA5}">
                      <a16:colId xmlns:a16="http://schemas.microsoft.com/office/drawing/2014/main" val="4189070963"/>
                    </a:ext>
                  </a:extLst>
                </a:gridCol>
              </a:tblGrid>
              <a:tr h="0">
                <a:tc gridSpan="5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可選答案</a:t>
                      </a:r>
                      <a:endParaRPr kumimoji="0" lang="zh-HK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674155"/>
                  </a:ext>
                </a:extLst>
              </a:tr>
              <a:tr h="3460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K" altLang="zh-TW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刻度問句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開放式問句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積極聆聽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欣賞與肯定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同理心</a:t>
                      </a:r>
                      <a:endParaRPr lang="zh-HK" altLang="en-US" sz="25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78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27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>
            <a:extLst>
              <a:ext uri="{FF2B5EF4-FFF2-40B4-BE49-F238E27FC236}">
                <a16:creationId xmlns:a16="http://schemas.microsoft.com/office/drawing/2014/main" id="{79FD16AC-CEC6-4B8F-AB97-3C9A8215C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5DB7E85-3294-43B5-A9E7-91607F4596D5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zh-HK" sz="1200"/>
          </a:p>
        </p:txBody>
      </p:sp>
      <p:sp>
        <p:nvSpPr>
          <p:cNvPr id="15" name="想法泡泡: 雲朵 14">
            <a:extLst>
              <a:ext uri="{FF2B5EF4-FFF2-40B4-BE49-F238E27FC236}">
                <a16:creationId xmlns:a16="http://schemas.microsoft.com/office/drawing/2014/main" id="{C4CE503F-E742-4D77-A4FA-3F33B132AE12}"/>
              </a:ext>
            </a:extLst>
          </p:cNvPr>
          <p:cNvSpPr/>
          <p:nvPr/>
        </p:nvSpPr>
        <p:spPr>
          <a:xfrm>
            <a:off x="311150" y="1506538"/>
            <a:ext cx="2754313" cy="2390775"/>
          </a:xfrm>
          <a:prstGeom prst="cloudCallout">
            <a:avLst>
              <a:gd name="adj1" fmla="val 17764"/>
              <a:gd name="adj2" fmla="val 7119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GothicNeo" panose="020B0503020000020004" pitchFamily="34" charset="-127"/>
              </a:rPr>
              <a:t>我唔知道揀咩好，唔知道自己想點樣</a:t>
            </a:r>
          </a:p>
        </p:txBody>
      </p:sp>
      <p:sp>
        <p:nvSpPr>
          <p:cNvPr id="16" name="想法泡泡: 雲朵 15">
            <a:extLst>
              <a:ext uri="{FF2B5EF4-FFF2-40B4-BE49-F238E27FC236}">
                <a16:creationId xmlns:a16="http://schemas.microsoft.com/office/drawing/2014/main" id="{2AE0E032-5F98-4428-826C-52AD55ACAF70}"/>
              </a:ext>
            </a:extLst>
          </p:cNvPr>
          <p:cNvSpPr/>
          <p:nvPr/>
        </p:nvSpPr>
        <p:spPr>
          <a:xfrm>
            <a:off x="3281363" y="1619250"/>
            <a:ext cx="2754312" cy="2165350"/>
          </a:xfrm>
          <a:prstGeom prst="cloudCallout">
            <a:avLst>
              <a:gd name="adj1" fmla="val 1389"/>
              <a:gd name="adj2" fmla="val 736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我鍾意讀呢科，但怕父母反對</a:t>
            </a:r>
            <a:endParaRPr lang="zh-HK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想法泡泡: 雲朵 16">
            <a:extLst>
              <a:ext uri="{FF2B5EF4-FFF2-40B4-BE49-F238E27FC236}">
                <a16:creationId xmlns:a16="http://schemas.microsoft.com/office/drawing/2014/main" id="{543A43B4-C4F5-4677-AC50-1F2985EFF253}"/>
              </a:ext>
            </a:extLst>
          </p:cNvPr>
          <p:cNvSpPr/>
          <p:nvPr/>
        </p:nvSpPr>
        <p:spPr>
          <a:xfrm>
            <a:off x="6365875" y="1601788"/>
            <a:ext cx="2595563" cy="2165350"/>
          </a:xfrm>
          <a:prstGeom prst="cloudCallout">
            <a:avLst>
              <a:gd name="adj1" fmla="val -2939"/>
              <a:gd name="adj2" fmla="val 9168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我想揀某個學科，但成績可能唔夠</a:t>
            </a:r>
            <a:endParaRPr lang="zh-HK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想法泡泡: 雲朵 17">
            <a:extLst>
              <a:ext uri="{FF2B5EF4-FFF2-40B4-BE49-F238E27FC236}">
                <a16:creationId xmlns:a16="http://schemas.microsoft.com/office/drawing/2014/main" id="{27724D51-0782-418C-A954-0FC912E731CB}"/>
              </a:ext>
            </a:extLst>
          </p:cNvPr>
          <p:cNvSpPr/>
          <p:nvPr/>
        </p:nvSpPr>
        <p:spPr>
          <a:xfrm>
            <a:off x="8961438" y="1562100"/>
            <a:ext cx="3155950" cy="2165350"/>
          </a:xfrm>
          <a:prstGeom prst="cloudCallout">
            <a:avLst>
              <a:gd name="adj1" fmla="val -14373"/>
              <a:gd name="adj2" fmla="val 7665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父母不停話呢個好，但我自己唔係咁覺得</a:t>
            </a:r>
            <a:endParaRPr lang="zh-HK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46F2E453-0209-44B9-A613-E08A768126F8}"/>
              </a:ext>
            </a:extLst>
          </p:cNvPr>
          <p:cNvSpPr/>
          <p:nvPr/>
        </p:nvSpPr>
        <p:spPr>
          <a:xfrm>
            <a:off x="114474" y="625193"/>
            <a:ext cx="9240664" cy="761488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中學階段</a:t>
            </a:r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子女在生涯規劃上的徬徨</a:t>
            </a:r>
            <a:endParaRPr lang="en-HK" sz="4400" strike="sngStrike" dirty="0">
              <a:solidFill>
                <a:srgbClr val="FF0000"/>
              </a:solidFill>
            </a:endParaRPr>
          </a:p>
        </p:txBody>
      </p:sp>
      <p:pic>
        <p:nvPicPr>
          <p:cNvPr id="24584" name="Picture 4" descr="悩んでいるの検索結果 | かわいいフリー素材集 いらすとや">
            <a:extLst>
              <a:ext uri="{FF2B5EF4-FFF2-40B4-BE49-F238E27FC236}">
                <a16:creationId xmlns:a16="http://schemas.microsoft.com/office/drawing/2014/main" id="{DBE25C66-5B3D-4011-A31E-C175CA46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4327525"/>
            <a:ext cx="16462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" descr="悩んでいるの検索結果 | かわいいフリー素材集 いらすとや">
            <a:extLst>
              <a:ext uri="{FF2B5EF4-FFF2-40B4-BE49-F238E27FC236}">
                <a16:creationId xmlns:a16="http://schemas.microsoft.com/office/drawing/2014/main" id="{58AF9A28-1355-47C0-A389-01859AE6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4135438"/>
            <a:ext cx="17399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圖片 4">
            <a:extLst>
              <a:ext uri="{FF2B5EF4-FFF2-40B4-BE49-F238E27FC236}">
                <a16:creationId xmlns:a16="http://schemas.microsoft.com/office/drawing/2014/main" id="{9182BE3D-5BDD-4ECE-8038-FDA4529D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6" t="143" r="-3436" b="-143"/>
          <a:stretch>
            <a:fillRect/>
          </a:stretch>
        </p:blipFill>
        <p:spPr bwMode="auto">
          <a:xfrm>
            <a:off x="6745288" y="3454400"/>
            <a:ext cx="1411287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圖片 6">
            <a:extLst>
              <a:ext uri="{FF2B5EF4-FFF2-40B4-BE49-F238E27FC236}">
                <a16:creationId xmlns:a16="http://schemas.microsoft.com/office/drawing/2014/main" id="{3E73C4AA-5A5E-4841-9BA1-7D8495BA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8" r="-11971"/>
          <a:stretch>
            <a:fillRect/>
          </a:stretch>
        </p:blipFill>
        <p:spPr bwMode="auto">
          <a:xfrm>
            <a:off x="9307513" y="3548063"/>
            <a:ext cx="155733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: 剪去對角角落 11">
            <a:extLst>
              <a:ext uri="{FF2B5EF4-FFF2-40B4-BE49-F238E27FC236}">
                <a16:creationId xmlns:a16="http://schemas.microsoft.com/office/drawing/2014/main" id="{46CD1050-2D43-4858-A939-2993F0374B25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副標題 9">
            <a:extLst>
              <a:ext uri="{FF2B5EF4-FFF2-40B4-BE49-F238E27FC236}">
                <a16:creationId xmlns:a16="http://schemas.microsoft.com/office/drawing/2014/main" id="{C5A2E121-5569-43C7-B65C-2AEF2FEED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E161966-1FCD-4CFE-A1C3-0B818FC4E65A}"/>
              </a:ext>
            </a:extLst>
          </p:cNvPr>
          <p:cNvSpPr/>
          <p:nvPr/>
        </p:nvSpPr>
        <p:spPr>
          <a:xfrm>
            <a:off x="1333500" y="617538"/>
            <a:ext cx="2579688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個案討論</a:t>
            </a:r>
            <a:endParaRPr lang="en-HK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1620" name="Content Placeholder 2">
            <a:extLst>
              <a:ext uri="{FF2B5EF4-FFF2-40B4-BE49-F238E27FC236}">
                <a16:creationId xmlns:a16="http://schemas.microsoft.com/office/drawing/2014/main" id="{1E83E974-7AF6-4BB9-87C7-31897AC6E8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35063" y="1811338"/>
            <a:ext cx="10739437" cy="3762375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就故事一，若果要加入一些談話技巧，令到親子溝通更順暢及有良好效果，你認為那些地方需要修改呢？你建議如何把話說好呢？</a:t>
            </a:r>
          </a:p>
        </p:txBody>
      </p:sp>
      <p:sp>
        <p:nvSpPr>
          <p:cNvPr id="111621" name="Slide Number Placeholder 1">
            <a:extLst>
              <a:ext uri="{FF2B5EF4-FFF2-40B4-BE49-F238E27FC236}">
                <a16:creationId xmlns:a16="http://schemas.microsoft.com/office/drawing/2014/main" id="{CDC9F40C-74F3-419D-97DD-D997EC11F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0830DA1-9541-41DD-9BC0-2B50A98A59C4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50</a:t>
            </a:fld>
            <a:endParaRPr lang="en-US" altLang="zh-HK" sz="1200"/>
          </a:p>
        </p:txBody>
      </p:sp>
      <p:sp>
        <p:nvSpPr>
          <p:cNvPr id="7" name="矩形: 圓角 12">
            <a:extLst>
              <a:ext uri="{FF2B5EF4-FFF2-40B4-BE49-F238E27FC236}">
                <a16:creationId xmlns:a16="http://schemas.microsoft.com/office/drawing/2014/main" id="{2CB29DB1-8A42-46CC-BFA4-563DB08D8DFD}"/>
              </a:ext>
            </a:extLst>
          </p:cNvPr>
          <p:cNvSpPr/>
          <p:nvPr/>
        </p:nvSpPr>
        <p:spPr>
          <a:xfrm>
            <a:off x="4191000" y="617538"/>
            <a:ext cx="4087813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故事一</a:t>
            </a:r>
            <a:endParaRPr lang="en-HK" altLang="zh-HK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hought Bubble: Cloud 8">
            <a:extLst>
              <a:ext uri="{FF2B5EF4-FFF2-40B4-BE49-F238E27FC236}">
                <a16:creationId xmlns:a16="http://schemas.microsoft.com/office/drawing/2014/main" id="{6026EA8B-D637-455F-BE29-5342D9B96874}"/>
              </a:ext>
            </a:extLst>
          </p:cNvPr>
          <p:cNvSpPr/>
          <p:nvPr/>
        </p:nvSpPr>
        <p:spPr>
          <a:xfrm>
            <a:off x="1333500" y="3294063"/>
            <a:ext cx="3797300" cy="2182812"/>
          </a:xfrm>
          <a:prstGeom prst="cloudCallout">
            <a:avLst>
              <a:gd name="adj1" fmla="val 64397"/>
              <a:gd name="adj2" fmla="val 23039"/>
            </a:avLst>
          </a:prstGeom>
          <a:solidFill>
            <a:srgbClr val="FFE5E5"/>
          </a:solidFill>
          <a:ln w="76200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促進溝通的技巧</a:t>
            </a:r>
            <a:r>
              <a:rPr lang="en-US" altLang="zh-TW" sz="4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  <p:pic>
        <p:nvPicPr>
          <p:cNvPr id="111625" name="Picture 2" descr="会話をする親子のイラスト（お父さん） | かわいいフリー素材集 いらすとや">
            <a:extLst>
              <a:ext uri="{FF2B5EF4-FFF2-40B4-BE49-F238E27FC236}">
                <a16:creationId xmlns:a16="http://schemas.microsoft.com/office/drawing/2014/main" id="{B851D616-E5B2-43EE-87FD-E34B0B2C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3" b="24525"/>
          <a:stretch>
            <a:fillRect/>
          </a:stretch>
        </p:blipFill>
        <p:spPr bwMode="auto">
          <a:xfrm>
            <a:off x="5868988" y="3787775"/>
            <a:ext cx="21399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2EB94310-A34F-4617-9B51-8D63AE1A60AA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E0C68A6F-8374-491F-BF11-28968CCC2F87}"/>
              </a:ext>
            </a:extLst>
          </p:cNvPr>
          <p:cNvSpPr/>
          <p:nvPr/>
        </p:nvSpPr>
        <p:spPr>
          <a:xfrm rot="5400000">
            <a:off x="3472657" y="-215107"/>
            <a:ext cx="1314450" cy="8259763"/>
          </a:xfrm>
          <a:prstGeom prst="round2Same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D725D8E6-B6F8-443A-87F9-5F1172ACD7CA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F5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總結</a:t>
            </a:r>
            <a:endParaRPr lang="en-HK" altLang="zh-TW" sz="35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3668" name="Slide Number Placeholder 1">
            <a:extLst>
              <a:ext uri="{FF2B5EF4-FFF2-40B4-BE49-F238E27FC236}">
                <a16:creationId xmlns:a16="http://schemas.microsoft.com/office/drawing/2014/main" id="{3C70E688-F496-4CA0-AF63-F36DF3A79B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4ABE2CA-7740-497D-8420-3D99211CB507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51</a:t>
            </a:fld>
            <a:endParaRPr lang="en-US" altLang="zh-HK" sz="1200"/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8FA3DD91-4E09-4FBA-94F3-E1808F560B7D}"/>
              </a:ext>
            </a:extLst>
          </p:cNvPr>
          <p:cNvSpPr/>
          <p:nvPr/>
        </p:nvSpPr>
        <p:spPr>
          <a:xfrm>
            <a:off x="9428163" y="95250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編號版面配置區 3">
            <a:extLst>
              <a:ext uri="{FF2B5EF4-FFF2-40B4-BE49-F238E27FC236}">
                <a16:creationId xmlns:a16="http://schemas.microsoft.com/office/drawing/2014/main" id="{A2393837-4466-4474-9C5F-6B0FAC6CD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16E27A1-740E-448F-B9CE-698373771EAA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en-US" altLang="zh-HK" sz="120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A0BB80-8B75-4D13-940E-78B725D94FDA}"/>
              </a:ext>
            </a:extLst>
          </p:cNvPr>
          <p:cNvSpPr/>
          <p:nvPr/>
        </p:nvSpPr>
        <p:spPr>
          <a:xfrm>
            <a:off x="1533525" y="801688"/>
            <a:ext cx="8758238" cy="862012"/>
          </a:xfrm>
          <a:prstGeom prst="roundRect">
            <a:avLst/>
          </a:prstGeom>
          <a:solidFill>
            <a:srgbClr val="F55959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工作坊重點</a:t>
            </a:r>
            <a:endParaRPr lang="zh-HK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4693" name="矩形 7">
            <a:extLst>
              <a:ext uri="{FF2B5EF4-FFF2-40B4-BE49-F238E27FC236}">
                <a16:creationId xmlns:a16="http://schemas.microsoft.com/office/drawing/2014/main" id="{90E26228-EA75-44E4-B106-8E37BF72F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1951038"/>
            <a:ext cx="9244012" cy="510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家長可以透過一起參與的活動以觀察和發掘子女的潛能，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並要適時給予</a:t>
            </a:r>
            <a:r>
              <a:rPr lang="zh-TW" altLang="en-US" b="1" dirty="0">
                <a:solidFill>
                  <a:srgbClr val="74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回饋、欣賞及鼓勵，從而引導青少年子女思考未來的方向，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促進子女的生涯規劃。</a:t>
            </a:r>
            <a:endParaRPr lang="en-HK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en-HK" altLang="zh-HK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要協助青少年子女建立未來的方向，可鼓勵子女從活動、經驗、感受每天點滴累積，當出現一種</a:t>
            </a:r>
            <a:r>
              <a:rPr lang="zh-TW" altLang="en-US" b="1" dirty="0">
                <a:solidFill>
                  <a:srgbClr val="74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持續且明確的願望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，想要完成某件事情，這個願望對自己，對社會和世界都有重要意義，子女就可以認識和訂立自己的志向。</a:t>
            </a:r>
            <a:endParaRPr lang="en-HK" altLang="zh-HK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zh-HK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HK" altLang="zh-HK" sz="1800" dirty="0">
              <a:cs typeface="Times New Roman" panose="02020603050405020304" pitchFamily="18" charset="0"/>
            </a:endParaRPr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6CB630DD-1810-4374-9E17-D6CC4F507E8D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2F65A49-1E8E-469E-ABAC-AC66E5BF041B}"/>
              </a:ext>
            </a:extLst>
          </p:cNvPr>
          <p:cNvSpPr/>
          <p:nvPr/>
        </p:nvSpPr>
        <p:spPr>
          <a:xfrm>
            <a:off x="1533525" y="800100"/>
            <a:ext cx="9107488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什麼時間適合與子女傾談未來生涯規劃</a:t>
            </a:r>
            <a:r>
              <a:rPr lang="en-US" altLang="zh-TW" sz="4000" b="1" dirty="0">
                <a:solidFill>
                  <a:srgbClr val="FFFFFF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endParaRPr lang="en-HK" altLang="zh-HK" sz="4000" b="1" dirty="0">
              <a:solidFill>
                <a:srgbClr val="FFFFFF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740" name="Content Placeholder 2">
            <a:extLst>
              <a:ext uri="{FF2B5EF4-FFF2-40B4-BE49-F238E27FC236}">
                <a16:creationId xmlns:a16="http://schemas.microsoft.com/office/drawing/2014/main" id="{FAC483F3-21A5-4A41-8232-A15DD83431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14475" y="1692275"/>
            <a:ext cx="9859963" cy="4498975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適合與子女傾談未來生涯規劃的時機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HK" dirty="0">
              <a:solidFill>
                <a:srgbClr val="212529"/>
              </a:solidFill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116741" name="Slide Number Placeholder 1">
            <a:extLst>
              <a:ext uri="{FF2B5EF4-FFF2-40B4-BE49-F238E27FC236}">
                <a16:creationId xmlns:a16="http://schemas.microsoft.com/office/drawing/2014/main" id="{810BD617-719E-4114-BE6D-F5491EF75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EE798A1-1EFB-4896-9B35-CF5A9B37795B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53</a:t>
            </a:fld>
            <a:endParaRPr lang="en-US" altLang="zh-HK" sz="1200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F1204F1D-8E8F-4F40-9385-B7FE896A7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685074"/>
              </p:ext>
            </p:extLst>
          </p:nvPr>
        </p:nvGraphicFramePr>
        <p:xfrm>
          <a:off x="1514475" y="2439988"/>
          <a:ext cx="3975100" cy="40875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47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7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28"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1444" marR="91444" marT="45707" marB="45707"/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一起旅遊時</a:t>
                      </a:r>
                      <a:endParaRPr lang="en-US" altLang="zh-TW" sz="2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2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91444" marR="91444" marT="45707" marB="45707"/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一起購物時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91444" marR="91444" marT="45707" marB="457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齊齊製作美食或美化家居時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28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91444" marR="91444" marT="45707" marB="457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齊齊學些新技能時</a:t>
                      </a:r>
                    </a:p>
                  </a:txBody>
                  <a:tcPr marL="91444" marR="91444" marT="45707" marB="4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47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91444" marR="91444" marT="45707" marB="457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齊齊砌模型時</a:t>
                      </a:r>
                    </a:p>
                  </a:txBody>
                  <a:tcPr marL="91444" marR="91444" marT="45707" marB="457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479"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7" marB="457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齊齊參加義工活動時</a:t>
                      </a:r>
                    </a:p>
                  </a:txBody>
                  <a:tcPr marL="91444" marR="91444" marT="45707" marB="4570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想法泡泡: 雲朵 1">
            <a:extLst>
              <a:ext uri="{FF2B5EF4-FFF2-40B4-BE49-F238E27FC236}">
                <a16:creationId xmlns:a16="http://schemas.microsoft.com/office/drawing/2014/main" id="{53DA6CF1-5E28-45E8-87CA-D87B57CD546B}"/>
              </a:ext>
            </a:extLst>
          </p:cNvPr>
          <p:cNvSpPr/>
          <p:nvPr/>
        </p:nvSpPr>
        <p:spPr>
          <a:xfrm>
            <a:off x="8534400" y="1735138"/>
            <a:ext cx="3657600" cy="22987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你好叻幫手搵資料同計劃行程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將來做需要細心計劃的工作可能都適合你。</a:t>
            </a:r>
            <a:endPara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想法泡泡: 雲朵 3">
            <a:extLst>
              <a:ext uri="{FF2B5EF4-FFF2-40B4-BE49-F238E27FC236}">
                <a16:creationId xmlns:a16="http://schemas.microsoft.com/office/drawing/2014/main" id="{2BAA1D54-4CDD-436D-B415-40CC2231D9B5}"/>
              </a:ext>
            </a:extLst>
          </p:cNvPr>
          <p:cNvSpPr/>
          <p:nvPr/>
        </p:nvSpPr>
        <p:spPr>
          <a:xfrm>
            <a:off x="5489575" y="2147888"/>
            <a:ext cx="3421063" cy="2406650"/>
          </a:xfrm>
          <a:prstGeom prst="cloudCallout">
            <a:avLst>
              <a:gd name="adj1" fmla="val 29828"/>
              <a:gd name="adj2" fmla="val 56078"/>
            </a:avLst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你好有心機砌模型，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空間感強，將來是否想做工程或建築的工作呢？</a:t>
            </a:r>
            <a:endPara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82F9C70A-DCF6-4E6B-9FC7-41FE482032C8}"/>
              </a:ext>
            </a:extLst>
          </p:cNvPr>
          <p:cNvSpPr/>
          <p:nvPr/>
        </p:nvSpPr>
        <p:spPr>
          <a:xfrm>
            <a:off x="9131301" y="4167188"/>
            <a:ext cx="3060700" cy="1944687"/>
          </a:xfrm>
          <a:prstGeom prst="cloudCallout">
            <a:avLst>
              <a:gd name="adj1" fmla="val -57664"/>
              <a:gd name="adj2" fmla="val 14601"/>
            </a:avLst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你好有愛心幫助別人，又喜歡做義工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將來有什麼夢想呢？</a:t>
            </a:r>
            <a:endPara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6768" name="Picture 8">
            <a:extLst>
              <a:ext uri="{FF2B5EF4-FFF2-40B4-BE49-F238E27FC236}">
                <a16:creationId xmlns:a16="http://schemas.microsoft.com/office/drawing/2014/main" id="{D51C4B37-A687-4917-BF1C-B4D0AE94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6"/>
          <a:stretch>
            <a:fillRect/>
          </a:stretch>
        </p:blipFill>
        <p:spPr bwMode="auto">
          <a:xfrm>
            <a:off x="6645275" y="4872038"/>
            <a:ext cx="27828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: 剪去對角角落 12">
            <a:extLst>
              <a:ext uri="{FF2B5EF4-FFF2-40B4-BE49-F238E27FC236}">
                <a16:creationId xmlns:a16="http://schemas.microsoft.com/office/drawing/2014/main" id="{0DD47619-EB53-46B1-82CD-329CF5FB64A7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B48BF31E-3F09-4566-A33C-23ADD55F75F5}"/>
              </a:ext>
            </a:extLst>
          </p:cNvPr>
          <p:cNvSpPr/>
          <p:nvPr/>
        </p:nvSpPr>
        <p:spPr>
          <a:xfrm rot="5400000">
            <a:off x="3472657" y="-215107"/>
            <a:ext cx="1314450" cy="8259763"/>
          </a:xfrm>
          <a:prstGeom prst="round2Same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E0FD7D07-6786-46C2-9C7B-0BE45C8C2079}"/>
              </a:ext>
            </a:extLst>
          </p:cNvPr>
          <p:cNvSpPr/>
          <p:nvPr/>
        </p:nvSpPr>
        <p:spPr>
          <a:xfrm rot="5400000">
            <a:off x="3473488" y="-803787"/>
            <a:ext cx="1518600" cy="8465575"/>
          </a:xfrm>
          <a:prstGeom prst="round2SameRect">
            <a:avLst/>
          </a:prstGeom>
          <a:solidFill>
            <a:srgbClr val="F5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問答時間</a:t>
            </a:r>
          </a:p>
        </p:txBody>
      </p:sp>
      <p:sp>
        <p:nvSpPr>
          <p:cNvPr id="118788" name="Slide Number Placeholder 1">
            <a:extLst>
              <a:ext uri="{FF2B5EF4-FFF2-40B4-BE49-F238E27FC236}">
                <a16:creationId xmlns:a16="http://schemas.microsoft.com/office/drawing/2014/main" id="{F710B951-F215-496A-A3C8-F6A1428FA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A5EFDCD-AA2D-411B-8939-20C5C21945CD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en-US" altLang="zh-HK" sz="1200"/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E8473665-EF3D-4B36-936A-B9DFEB718E9F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46DCDD2E-B636-47DA-9A8F-BD09BF74F156}"/>
              </a:ext>
            </a:extLst>
          </p:cNvPr>
          <p:cNvSpPr/>
          <p:nvPr/>
        </p:nvSpPr>
        <p:spPr>
          <a:xfrm rot="5400000">
            <a:off x="3472657" y="-215107"/>
            <a:ext cx="1314450" cy="8259763"/>
          </a:xfrm>
          <a:prstGeom prst="round2Same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E5217C46-DBAC-4D44-8309-D3E37D8F3FF9}"/>
              </a:ext>
            </a:extLst>
          </p:cNvPr>
          <p:cNvSpPr/>
          <p:nvPr/>
        </p:nvSpPr>
        <p:spPr>
          <a:xfrm rot="5400000">
            <a:off x="3473488" y="-777757"/>
            <a:ext cx="1518600" cy="8465575"/>
          </a:xfrm>
          <a:prstGeom prst="round2SameRect">
            <a:avLst/>
          </a:prstGeom>
          <a:solidFill>
            <a:srgbClr val="F5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</a:t>
            </a:r>
            <a:endParaRPr lang="en-HK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填寫</a:t>
            </a:r>
            <a:r>
              <a:rPr lang="zh-HK" altLang="en-US" sz="35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檢討</a:t>
            </a:r>
            <a:r>
              <a:rPr lang="zh-TW" altLang="en-US" sz="35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問卷</a:t>
            </a:r>
          </a:p>
        </p:txBody>
      </p:sp>
      <p:sp>
        <p:nvSpPr>
          <p:cNvPr id="120836" name="Slide Number Placeholder 1">
            <a:extLst>
              <a:ext uri="{FF2B5EF4-FFF2-40B4-BE49-F238E27FC236}">
                <a16:creationId xmlns:a16="http://schemas.microsoft.com/office/drawing/2014/main" id="{CDD4BEC1-6B97-4659-89D1-C5CB265C10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18D7E52-F004-4201-A07F-C2C6B0CA1BE7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55</a:t>
            </a:fld>
            <a:endParaRPr lang="en-US" altLang="zh-HK" sz="1200"/>
          </a:p>
        </p:txBody>
      </p:sp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DEA82401-016F-4C66-8FBB-82F65276EBFD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矩形 2">
            <a:extLst>
              <a:ext uri="{FF2B5EF4-FFF2-40B4-BE49-F238E27FC236}">
                <a16:creationId xmlns:a16="http://schemas.microsoft.com/office/drawing/2014/main" id="{D1CDB82E-0CB7-45A0-82E2-7FC812215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921000"/>
            <a:ext cx="3263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74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謝謝參與</a:t>
            </a:r>
            <a:endParaRPr lang="en-HK" altLang="zh-HK" sz="6000" b="1">
              <a:solidFill>
                <a:srgbClr val="74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883" name="Slide Number Placeholder 1">
            <a:extLst>
              <a:ext uri="{FF2B5EF4-FFF2-40B4-BE49-F238E27FC236}">
                <a16:creationId xmlns:a16="http://schemas.microsoft.com/office/drawing/2014/main" id="{4793F0B6-F361-4170-9EDC-9E3339A0F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BE85E45-0A9D-494A-9375-88FA570ED553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56</a:t>
            </a:fld>
            <a:endParaRPr lang="en-US" altLang="zh-HK" sz="1200"/>
          </a:p>
        </p:txBody>
      </p:sp>
      <p:sp>
        <p:nvSpPr>
          <p:cNvPr id="5" name="矩形: 剪去對角角落 4">
            <a:extLst>
              <a:ext uri="{FF2B5EF4-FFF2-40B4-BE49-F238E27FC236}">
                <a16:creationId xmlns:a16="http://schemas.microsoft.com/office/drawing/2014/main" id="{BC09ED91-C412-4596-8655-D95F4020D649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副標題 9">
            <a:extLst>
              <a:ext uri="{FF2B5EF4-FFF2-40B4-BE49-F238E27FC236}">
                <a16:creationId xmlns:a16="http://schemas.microsoft.com/office/drawing/2014/main" id="{A401DC83-C520-43A3-BC38-0595CFED1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E6C20EF-195B-4BF4-8558-CC3E5BD035AA}"/>
              </a:ext>
            </a:extLst>
          </p:cNvPr>
          <p:cNvSpPr/>
          <p:nvPr/>
        </p:nvSpPr>
        <p:spPr>
          <a:xfrm>
            <a:off x="1533525" y="801688"/>
            <a:ext cx="8758238" cy="762000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參考資料</a:t>
            </a:r>
            <a:endParaRPr lang="en-HK" altLang="zh-HK" sz="4000" dirty="0">
              <a:solidFill>
                <a:srgbClr val="FFFFFF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1860" name="Content Placeholder 5">
            <a:extLst>
              <a:ext uri="{FF2B5EF4-FFF2-40B4-BE49-F238E27FC236}">
                <a16:creationId xmlns:a16="http://schemas.microsoft.com/office/drawing/2014/main" id="{084C80AA-514E-4C4F-927A-EC918F2A33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9613" y="1766888"/>
            <a:ext cx="10944225" cy="49498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600" dirty="0"/>
              <a:t>•</a:t>
            </a:r>
            <a:r>
              <a:rPr lang="en-US" altLang="zh-HK" sz="1400" dirty="0"/>
              <a:t>Bryant, B. K., </a:t>
            </a:r>
            <a:r>
              <a:rPr lang="en-US" altLang="zh-HK" sz="1400" dirty="0" err="1"/>
              <a:t>Zvonkovic</a:t>
            </a:r>
            <a:r>
              <a:rPr lang="en-US" altLang="zh-HK" sz="1400" dirty="0"/>
              <a:t>, A. M., &amp; Reynolds, P. (2006). Parenting in relation to child and adolescent vocational development. Journal of Vocational Behavior, 69(1), 149-175. </a:t>
            </a:r>
            <a:r>
              <a:rPr lang="en-US" altLang="zh-HK" sz="1400" u="sng" dirty="0">
                <a:uFill>
                  <a:solidFill>
                    <a:schemeClr val="bg1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https://doi.org/10.1016/j.jvb.2006.02.004</a:t>
            </a:r>
            <a:endParaRPr lang="en-US" altLang="zh-HK" sz="1400" u="sng" dirty="0">
              <a:uFill>
                <a:solidFill>
                  <a:schemeClr val="bg1"/>
                </a:solidFill>
              </a:u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•Christenson, S. L., &amp; Reschly, A. L. (2010). Handbook of school-family partnerships. Routledge.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•Damon, W., Menon, J., &amp; Bronk, K. C. (2003). The development of purpose during adolescence. Applied Developmental Science, 7, 119–128.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•Fouad, N. A., Kim, S.-Y., Ghosh, A., Chang, W.-H., &amp; Figueiredo, C. (2016). Family influence on career decision making: Validation in India and the United States. Journal of Career Assessment, 24, 197–212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•Glanzer, P. L., Hill, J. P., &amp; Robinson, J. A. (2018). Emerging adults’ conceptions of purpose and the good life: A classification and comparison. Youth &amp; Society, 50, 715–733.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•Hirschi, A., &amp; Valero, D. (2017). Chance events and career decidedness: Latent profiles in relation to work motivation. The Career Development Quarterly, 65, 2–15.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•Morrissey, R. A., &amp; </a:t>
            </a:r>
            <a:r>
              <a:rPr lang="en-US" altLang="zh-HK" sz="1400" dirty="0" err="1"/>
              <a:t>Gondoli</a:t>
            </a:r>
            <a:r>
              <a:rPr lang="en-US" altLang="zh-HK" sz="1400" dirty="0"/>
              <a:t>, D. M. (2012). Change in parenting democracy during the transition to adolescence: The roles of young adolescents' noncompliance and mothers' perceived influence. Parenting, 12(1), 57-73. </a:t>
            </a:r>
            <a:r>
              <a:rPr lang="en-US" altLang="zh-HK" sz="1400" u="sng" dirty="0">
                <a:uFill>
                  <a:solidFill>
                    <a:schemeClr val="bg1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https://doi.org/10.1080/15295192.2012.638872</a:t>
            </a:r>
            <a:endParaRPr lang="en-US" altLang="zh-HK" sz="1400" u="sng" dirty="0">
              <a:uFill>
                <a:solidFill>
                  <a:schemeClr val="bg1"/>
                </a:solidFill>
              </a:u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•Shafira, C. A., </a:t>
            </a:r>
            <a:r>
              <a:rPr lang="en-US" altLang="zh-HK" sz="1400" dirty="0" err="1"/>
              <a:t>Naurah</a:t>
            </a:r>
            <a:r>
              <a:rPr lang="en-US" altLang="zh-HK" sz="1400" dirty="0"/>
              <a:t>, T. P., &amp; Malikah, G. N. (2025). The relationship between democratic parenting patterns and the independence of school-age children. Acta </a:t>
            </a:r>
            <a:r>
              <a:rPr lang="en-US" altLang="zh-HK" sz="1400" dirty="0" err="1"/>
              <a:t>Psychologia</a:t>
            </a:r>
            <a:r>
              <a:rPr lang="en-US" altLang="zh-HK" sz="1400" dirty="0"/>
              <a:t>, 3(4), 191-199. </a:t>
            </a:r>
            <a:r>
              <a:rPr lang="en-US" altLang="zh-HK" sz="1400" u="sng" dirty="0">
                <a:uFill>
                  <a:solidFill>
                    <a:schemeClr val="bg1"/>
                  </a:solidFill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https://doi.org/10.35335/psychologia.v3i4.73</a:t>
            </a:r>
            <a:endParaRPr lang="en-US" altLang="zh-HK" sz="1400" u="sng" dirty="0">
              <a:uFill>
                <a:solidFill>
                  <a:schemeClr val="bg1"/>
                </a:solidFill>
              </a:uFill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HK" sz="1400" dirty="0"/>
              <a:t>•Tucker, C. J., Barber, B. L., &amp; Eccles, J. S. (2001). Advice about life plans from mothers, fathers, and siblings in always-married and divorced families during late adolescence. Journal of Youth and Adolescence, 30(6), 729-747. </a:t>
            </a:r>
            <a:r>
              <a:rPr lang="en-US" altLang="zh-HK" sz="1400" u="sng" dirty="0">
                <a:uFill>
                  <a:solidFill>
                    <a:schemeClr val="bg1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https://doi.org/10.1023/a:1012233712862</a:t>
            </a:r>
            <a:endParaRPr lang="en-US" altLang="zh-HK" sz="1400" u="sng" dirty="0">
              <a:uFill>
                <a:solidFill>
                  <a:schemeClr val="bg1"/>
                </a:solidFill>
              </a:uFill>
            </a:endParaRPr>
          </a:p>
          <a:p>
            <a:pPr eaLnBrk="1" hangingPunct="1">
              <a:defRPr/>
            </a:pPr>
            <a:endParaRPr lang="en-US" altLang="zh-HK" sz="1600" dirty="0"/>
          </a:p>
        </p:txBody>
      </p:sp>
      <p:sp>
        <p:nvSpPr>
          <p:cNvPr id="123909" name="Slide Number Placeholder 1">
            <a:extLst>
              <a:ext uri="{FF2B5EF4-FFF2-40B4-BE49-F238E27FC236}">
                <a16:creationId xmlns:a16="http://schemas.microsoft.com/office/drawing/2014/main" id="{F003A845-B1C6-46E7-861A-60E52C55A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562653D-D1A7-4937-9C2E-DB86398181D2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en-US" altLang="zh-HK" sz="1200"/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0E463FFD-8CC0-4BC8-8424-8B4AD405C925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0466D7-5A9E-443C-A90A-E6B3CE8A1634}"/>
              </a:ext>
            </a:extLst>
          </p:cNvPr>
          <p:cNvSpPr txBox="1"/>
          <p:nvPr/>
        </p:nvSpPr>
        <p:spPr>
          <a:xfrm>
            <a:off x="709613" y="5953125"/>
            <a:ext cx="894397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0" indent="-180975" algn="l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zh-TW" altLang="zh-HK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青年發展委員會（</a:t>
            </a:r>
            <a:r>
              <a:rPr lang="en-US" altLang="zh-HK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2025</a:t>
            </a:r>
            <a:r>
              <a:rPr lang="zh-TW" altLang="zh-HK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）。青年事務委員會網站。香港特別行政區政府。</a:t>
            </a:r>
            <a:r>
              <a:rPr lang="en-US" altLang="zh-HK" sz="1400" u="sng" kern="100" dirty="0">
                <a:solidFill>
                  <a:srgbClr val="000000"/>
                </a:solidFill>
                <a:uFill>
                  <a:solidFill>
                    <a:schemeClr val="bg1"/>
                  </a:solidFill>
                </a:uFill>
                <a:latin typeface="+mn-lt"/>
                <a:ea typeface="新細明體" panose="02020500000000000000" pitchFamily="18" charset="-12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https://www.ydc.gov.hk/tc/index.php</a:t>
            </a:r>
            <a:endParaRPr lang="zh-TW" altLang="zh-HK" sz="1400" u="sng" kern="100" dirty="0">
              <a:solidFill>
                <a:srgbClr val="000000"/>
              </a:solidFill>
              <a:uFill>
                <a:solidFill>
                  <a:schemeClr val="bg1"/>
                </a:solidFill>
              </a:uFill>
              <a:latin typeface="+mn-lt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80975" lvl="0" indent="-180975" algn="l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zh-TW" altLang="zh-HK" sz="14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教育局（</a:t>
            </a:r>
            <a:r>
              <a:rPr lang="en-US" altLang="zh-HK" sz="14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2025</a:t>
            </a:r>
            <a:r>
              <a:rPr lang="zh-TW" altLang="zh-HK" sz="14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）。生涯規劃資訊網站。香港特別行政區政府。</a:t>
            </a:r>
            <a:r>
              <a:rPr lang="en-US" altLang="zh-HK" sz="1400" u="sng" dirty="0">
                <a:uFill>
                  <a:solidFill>
                    <a:schemeClr val="bg1"/>
                  </a:solidFill>
                </a:uFill>
                <a:latin typeface="+mn-lt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https://lifeplanning.edb.gov.hk/tc/</a:t>
            </a:r>
            <a:endParaRPr lang="zh-TW" altLang="zh-HK" sz="1400" u="sng" dirty="0">
              <a:uFill>
                <a:solidFill>
                  <a:schemeClr val="bg1"/>
                </a:solidFill>
              </a:u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A8E3EDA5-DA5E-41EF-9FA2-D8171C822686}"/>
              </a:ext>
            </a:extLst>
          </p:cNvPr>
          <p:cNvSpPr/>
          <p:nvPr/>
        </p:nvSpPr>
        <p:spPr>
          <a:xfrm rot="5400000">
            <a:off x="4020345" y="-515145"/>
            <a:ext cx="1314450" cy="9355139"/>
          </a:xfrm>
          <a:prstGeom prst="round2Same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 dirty="0"/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1C9BF652-5FED-4A3B-8C3A-0A82A7CBF6A0}"/>
              </a:ext>
            </a:extLst>
          </p:cNvPr>
          <p:cNvSpPr/>
          <p:nvPr/>
        </p:nvSpPr>
        <p:spPr>
          <a:xfrm rot="5400000">
            <a:off x="3633838" y="-1465701"/>
            <a:ext cx="2368693" cy="9636371"/>
          </a:xfrm>
          <a:prstGeom prst="round2SameRect">
            <a:avLst/>
          </a:prstGeom>
          <a:solidFill>
            <a:srgbClr val="F5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環節</a:t>
            </a:r>
            <a:r>
              <a:rPr lang="zh-CN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endParaRPr lang="en-US" altLang="zh-CN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68288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家長在支援青少年子女進行生涯規劃的重要性</a:t>
            </a:r>
            <a:endParaRPr lang="en-HK" altLang="zh-CN" sz="3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68288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家庭需要支援青少年子女進行生涯規劃的原因，</a:t>
            </a:r>
            <a:b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這有助於提升子女自我認識及制訂未來發展的方向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HK" altLang="zh-TW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484" name="Slide Number Placeholder 2">
            <a:extLst>
              <a:ext uri="{FF2B5EF4-FFF2-40B4-BE49-F238E27FC236}">
                <a16:creationId xmlns:a16="http://schemas.microsoft.com/office/drawing/2014/main" id="{FE55631D-BF53-415A-85D8-F89E2633B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3AF9A6-045F-4DC9-9504-773614BF89AB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n-US" altLang="zh-HK" sz="1200"/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F4A7AE9A-1FDC-42DC-B8D1-5007BF214B7A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投影片編號版面配置區 3">
            <a:extLst>
              <a:ext uri="{FF2B5EF4-FFF2-40B4-BE49-F238E27FC236}">
                <a16:creationId xmlns:a16="http://schemas.microsoft.com/office/drawing/2014/main" id="{4B34BBD4-F26E-43ED-A3C5-A77AD0365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3A8255E-EBE8-4026-A3B7-2813B6AD170C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US" altLang="zh-HK" sz="1200"/>
          </a:p>
        </p:txBody>
      </p:sp>
      <p:pic>
        <p:nvPicPr>
          <p:cNvPr id="26628" name="Picture 14" descr="グラフといろいろな表情の女性のイラスト | かわいいフリー素材集 ...">
            <a:extLst>
              <a:ext uri="{FF2B5EF4-FFF2-40B4-BE49-F238E27FC236}">
                <a16:creationId xmlns:a16="http://schemas.microsoft.com/office/drawing/2014/main" id="{06427718-3279-4A02-B9BB-30ED27A7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96" y="2407271"/>
            <a:ext cx="33623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F1CF7214-E5A0-43B7-8944-54781064A047}"/>
              </a:ext>
            </a:extLst>
          </p:cNvPr>
          <p:cNvSpPr/>
          <p:nvPr/>
        </p:nvSpPr>
        <p:spPr>
          <a:xfrm>
            <a:off x="1527695" y="2511571"/>
            <a:ext cx="4827642" cy="3267550"/>
          </a:xfrm>
          <a:prstGeom prst="foldedCorner">
            <a:avLst/>
          </a:prstGeom>
          <a:solidFill>
            <a:srgbClr val="FFE5E5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家長填寫工作紙</a:t>
            </a:r>
            <a:endParaRPr lang="en-US" altLang="zh-TW" sz="3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「中學階段：子女在生涯規劃上的徬徨」</a:t>
            </a:r>
            <a:endParaRPr lang="en-US" altLang="zh-TW" sz="3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altLang="zh-TW" sz="3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家長分享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DE59CACC-2934-4BC9-A945-0A5CF8B6EAEF}"/>
              </a:ext>
            </a:extLst>
          </p:cNvPr>
          <p:cNvSpPr/>
          <p:nvPr/>
        </p:nvSpPr>
        <p:spPr>
          <a:xfrm>
            <a:off x="260131" y="816231"/>
            <a:ext cx="9336356" cy="761488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中學階段</a:t>
            </a:r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子女在生涯規劃上的徬徨</a:t>
            </a:r>
            <a:endParaRPr lang="en-HK" sz="4400" strike="sngStrike" dirty="0">
              <a:solidFill>
                <a:srgbClr val="FF0000"/>
              </a:solidFill>
            </a:endParaRPr>
          </a:p>
        </p:txBody>
      </p:sp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1DB82E79-1CCA-4A76-8E88-2AFE4A3FB54D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副標題 9">
            <a:extLst>
              <a:ext uri="{FF2B5EF4-FFF2-40B4-BE49-F238E27FC236}">
                <a16:creationId xmlns:a16="http://schemas.microsoft.com/office/drawing/2014/main" id="{472975EA-E4B9-45BA-BF92-5359A50F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-192088"/>
            <a:ext cx="27638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HK" altLang="zh-TW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0AE951B-6FD8-489D-B048-1D84F4873BC8}"/>
              </a:ext>
            </a:extLst>
          </p:cNvPr>
          <p:cNvSpPr/>
          <p:nvPr/>
        </p:nvSpPr>
        <p:spPr>
          <a:xfrm>
            <a:off x="790576" y="317669"/>
            <a:ext cx="8540216" cy="778812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</a:rPr>
              <a:t>家長在不同發展階段支援子女的生涯規劃常見的角色</a:t>
            </a:r>
            <a:endParaRPr lang="en-HK" sz="28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AA91351-AD96-4FCE-A64B-77C6A55372F8}"/>
              </a:ext>
            </a:extLst>
          </p:cNvPr>
          <p:cNvSpPr txBox="1">
            <a:spLocks/>
          </p:cNvSpPr>
          <p:nvPr/>
        </p:nvSpPr>
        <p:spPr>
          <a:xfrm>
            <a:off x="1060094" y="2531822"/>
            <a:ext cx="9279679" cy="5156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2400" b="1" dirty="0">
              <a:solidFill>
                <a:schemeClr val="bg1"/>
              </a:solidFill>
              <a:highlight>
                <a:srgbClr val="FF7C80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2400" b="1" dirty="0">
              <a:solidFill>
                <a:schemeClr val="bg1"/>
              </a:solidFill>
              <a:highlight>
                <a:srgbClr val="ED7D31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TW" sz="300" dirty="0"/>
          </a:p>
          <a:p>
            <a:pPr marL="271463" indent="-90488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9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677" name="Slide Number Placeholder 1">
            <a:extLst>
              <a:ext uri="{FF2B5EF4-FFF2-40B4-BE49-F238E27FC236}">
                <a16:creationId xmlns:a16="http://schemas.microsoft.com/office/drawing/2014/main" id="{53272990-9ADA-4B51-B66E-EA4406D23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EB1D1F3-9B08-4E2D-B845-787FEC45B75F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n-US" altLang="zh-HK" sz="1200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454E72A8-2773-491E-AD4F-DDB097AF1886}"/>
              </a:ext>
            </a:extLst>
          </p:cNvPr>
          <p:cNvSpPr/>
          <p:nvPr/>
        </p:nvSpPr>
        <p:spPr>
          <a:xfrm>
            <a:off x="5553075" y="2700338"/>
            <a:ext cx="395288" cy="365125"/>
          </a:xfrm>
          <a:prstGeom prst="down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AC0A18A0-4E38-43B3-B1AF-6728D67A6BEC}"/>
              </a:ext>
            </a:extLst>
          </p:cNvPr>
          <p:cNvSpPr/>
          <p:nvPr/>
        </p:nvSpPr>
        <p:spPr>
          <a:xfrm>
            <a:off x="5502275" y="4745038"/>
            <a:ext cx="395288" cy="365125"/>
          </a:xfrm>
          <a:prstGeom prst="down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1DB6322-FA0C-423B-BF86-A9E106BCD1D7}"/>
              </a:ext>
            </a:extLst>
          </p:cNvPr>
          <p:cNvSpPr/>
          <p:nvPr/>
        </p:nvSpPr>
        <p:spPr>
          <a:xfrm>
            <a:off x="1530350" y="1289050"/>
            <a:ext cx="9278938" cy="1290638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幼兒及兒童階段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幼稚園至小學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— 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家長代子女規劃</a:t>
            </a:r>
            <a:endParaRPr lang="en-US" altLang="zh-TW" sz="2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媽媽：「阿仔，我幫你報咗中心嘅模型班。」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C1D2CD1-7EFF-48B3-8121-09D7F91ECB54}"/>
              </a:ext>
            </a:extLst>
          </p:cNvPr>
          <p:cNvSpPr/>
          <p:nvPr/>
        </p:nvSpPr>
        <p:spPr>
          <a:xfrm>
            <a:off x="1530350" y="3198813"/>
            <a:ext cx="9601556" cy="1290637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青少年階段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中學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— 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子女規劃，家長陪伴及提點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例子：兒子：「阿媽，我已經喺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JUPAS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申請表排完課程優先次序，你唔使擔心啦。」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媽媽：「我記得聽講座時，老師話最好兩手準備，要喺網上報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JUPAS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以外嘅專上課程。」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488803D-7E50-44F7-B3BA-34A5B37BA3AB}"/>
              </a:ext>
            </a:extLst>
          </p:cNvPr>
          <p:cNvSpPr/>
          <p:nvPr/>
        </p:nvSpPr>
        <p:spPr>
          <a:xfrm>
            <a:off x="1530350" y="5132388"/>
            <a:ext cx="9278938" cy="1290637"/>
          </a:xfrm>
          <a:prstGeom prst="round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青年至成年階段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大學至就業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— 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子女規劃，家長支持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例子：兒子：「阿媽，我已儲夠錢，我準備下年去英國參加工作假期計劃。」</a:t>
            </a:r>
          </a:p>
        </p:txBody>
      </p:sp>
      <p:pic>
        <p:nvPicPr>
          <p:cNvPr id="28684" name="Picture 12" descr="楽しそうに走る子供達のイラスト | かわいいフリー素材集 いらすとや">
            <a:extLst>
              <a:ext uri="{FF2B5EF4-FFF2-40B4-BE49-F238E27FC236}">
                <a16:creationId xmlns:a16="http://schemas.microsoft.com/office/drawing/2014/main" id="{B580216D-5918-4B95-B986-D672D2E2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38" y="1068388"/>
            <a:ext cx="212248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4" descr="グラフといろいろな表情の女性のイラスト | かわいいフリー素材集 ...">
            <a:extLst>
              <a:ext uri="{FF2B5EF4-FFF2-40B4-BE49-F238E27FC236}">
                <a16:creationId xmlns:a16="http://schemas.microsoft.com/office/drawing/2014/main" id="{6C5AFCC6-A93D-4B33-A081-A320E2E7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350" y="4776788"/>
            <a:ext cx="16129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6" descr="いろいろな走る人たちのイラスト（学生） | かわいいフリー素材集 ...">
            <a:extLst>
              <a:ext uri="{FF2B5EF4-FFF2-40B4-BE49-F238E27FC236}">
                <a16:creationId xmlns:a16="http://schemas.microsoft.com/office/drawing/2014/main" id="{0A310A59-F60D-4FC1-9B0C-2807E840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650" y="2807182"/>
            <a:ext cx="103346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9AEA7F97-66AF-45A6-8F8C-6FB6F09B7A03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3">
            <a:extLst>
              <a:ext uri="{FF2B5EF4-FFF2-40B4-BE49-F238E27FC236}">
                <a16:creationId xmlns:a16="http://schemas.microsoft.com/office/drawing/2014/main" id="{9F9F09DF-AA12-4000-A526-43F2C7BE2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B0C8BFC-4F37-4AE4-A270-C00C25E49394}" type="slidenum">
              <a:rPr lang="en-US" altLang="zh-HK" sz="120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altLang="zh-HK" sz="1200"/>
          </a:p>
        </p:txBody>
      </p: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EA123501-0D04-47A5-8F70-CB588155A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544595"/>
              </p:ext>
            </p:extLst>
          </p:nvPr>
        </p:nvGraphicFramePr>
        <p:xfrm>
          <a:off x="1263102" y="1622927"/>
          <a:ext cx="9251004" cy="4732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: 剪去對角角落 4">
            <a:extLst>
              <a:ext uri="{FF2B5EF4-FFF2-40B4-BE49-F238E27FC236}">
                <a16:creationId xmlns:a16="http://schemas.microsoft.com/office/drawing/2014/main" id="{04FBA0AA-1673-4511-B70D-612D2ED63EFC}"/>
              </a:ext>
            </a:extLst>
          </p:cNvPr>
          <p:cNvSpPr/>
          <p:nvPr/>
        </p:nvSpPr>
        <p:spPr>
          <a:xfrm>
            <a:off x="9355138" y="160338"/>
            <a:ext cx="2763837" cy="574675"/>
          </a:xfrm>
          <a:prstGeom prst="snip2Diag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中學家長教育資源套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範疇四：促進家校合作與溝通</a:t>
            </a:r>
            <a:endParaRPr lang="en-HK" altLang="zh-TW" sz="1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同心共規劃，迎生命機遇</a:t>
            </a:r>
            <a:r>
              <a:rPr lang="zh-TW" altLang="en-US" sz="1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F918EAB-47C6-4FBF-BFC4-A52410590104}"/>
              </a:ext>
            </a:extLst>
          </p:cNvPr>
          <p:cNvSpPr/>
          <p:nvPr/>
        </p:nvSpPr>
        <p:spPr>
          <a:xfrm>
            <a:off x="372306" y="447675"/>
            <a:ext cx="8603529" cy="761488"/>
          </a:xfrm>
          <a:prstGeom prst="roundRect">
            <a:avLst/>
          </a:prstGeom>
          <a:solidFill>
            <a:srgbClr val="F55959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家長對青少年生涯規劃的認知</a:t>
            </a:r>
            <a:endParaRPr lang="en-HK" sz="4400" strike="sngStrik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fb96fa-f64b-403a-a159-b81d8dc8ecc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4B4DB37939C644A6FCA991CC932240" ma:contentTypeVersion="11" ma:contentTypeDescription="Create a new document." ma:contentTypeScope="" ma:versionID="e11276767c05e0332d6615c5221899f8">
  <xsd:schema xmlns:xsd="http://www.w3.org/2001/XMLSchema" xmlns:xs="http://www.w3.org/2001/XMLSchema" xmlns:p="http://schemas.microsoft.com/office/2006/metadata/properties" xmlns:ns3="f9fb96fa-f64b-403a-a159-b81d8dc8ecc5" targetNamespace="http://schemas.microsoft.com/office/2006/metadata/properties" ma:root="true" ma:fieldsID="27542d11a3e949fa4466db3003f0b8b6" ns3:_="">
    <xsd:import namespace="f9fb96fa-f64b-403a-a159-b81d8dc8ecc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b96fa-f64b-403a-a159-b81d8dc8ecc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1C1298-14A1-4AC2-B897-D388D422EB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5F0DFF-C640-439C-8FE7-28CCFF73A2C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f9fb96fa-f64b-403a-a159-b81d8dc8ecc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2341841-0EED-4CEC-8172-75F26BAB73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fb96fa-f64b-403a-a159-b81d8dc8ec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65240</TotalTime>
  <Words>8730</Words>
  <Application>Microsoft Office PowerPoint</Application>
  <PresentationFormat>Widescreen</PresentationFormat>
  <Paragraphs>765</Paragraphs>
  <Slides>57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Aptos</vt:lpstr>
      <vt:lpstr>Aptos Display</vt:lpstr>
      <vt:lpstr>Noto Sans TC</vt:lpstr>
      <vt:lpstr>微軟正黑體</vt:lpstr>
      <vt:lpstr>微軟正黑體</vt:lpstr>
      <vt:lpstr>新細明體</vt:lpstr>
      <vt:lpstr>Arial</vt:lpstr>
      <vt:lpstr>Calibri</vt:lpstr>
      <vt:lpstr>Calibri Light</vt:lpstr>
      <vt:lpstr>Symbol</vt:lpstr>
      <vt:lpstr>Times New Roman</vt:lpstr>
      <vt:lpstr>Office 佈景主題</vt:lpstr>
      <vt:lpstr>Custom Design</vt:lpstr>
      <vt:lpstr>同心共規劃，迎生命機遇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教育局</dc:title>
  <dc:creator>Christine Ma</dc:creator>
  <cp:lastModifiedBy>HSC&amp;PEd</cp:lastModifiedBy>
  <cp:revision>632</cp:revision>
  <cp:lastPrinted>2025-12-31T05:13:40Z</cp:lastPrinted>
  <dcterms:created xsi:type="dcterms:W3CDTF">2025-04-23T02:33:38Z</dcterms:created>
  <dcterms:modified xsi:type="dcterms:W3CDTF">2026-01-07T07:36:26Z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0x010100DA4B4DB37939C644A6FCA991CC932240</vt:lpwstr>
  </property>
</Properties>
</file>